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4"/>
  </p:sldMasterIdLst>
  <p:notesMasterIdLst>
    <p:notesMasterId r:id="rId17"/>
  </p:notesMasterIdLst>
  <p:handoutMasterIdLst>
    <p:handoutMasterId r:id="rId18"/>
  </p:handoutMasterIdLst>
  <p:sldIdLst>
    <p:sldId id="256" r:id="rId5"/>
    <p:sldId id="323" r:id="rId6"/>
    <p:sldId id="324" r:id="rId7"/>
    <p:sldId id="257" r:id="rId8"/>
    <p:sldId id="268" r:id="rId9"/>
    <p:sldId id="317" r:id="rId10"/>
    <p:sldId id="319" r:id="rId11"/>
    <p:sldId id="320" r:id="rId12"/>
    <p:sldId id="322" r:id="rId13"/>
    <p:sldId id="325" r:id="rId14"/>
    <p:sldId id="321" r:id="rId15"/>
    <p:sldId id="314" r:id="rId16"/>
  </p:sldIdLst>
  <p:sldSz cx="18288000" cy="10287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287"/>
    <a:srgbClr val="AB0520"/>
    <a:srgbClr val="0C234B"/>
    <a:srgbClr val="E2E9EB"/>
    <a:srgbClr val="81D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502AE-6AEA-45E2-B4EF-770EA811C013}" v="2" dt="2023-12-12T21:14:51.7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78143" autoAdjust="0"/>
  </p:normalViewPr>
  <p:slideViewPr>
    <p:cSldViewPr>
      <p:cViewPr varScale="1">
        <p:scale>
          <a:sx n="59" d="100"/>
          <a:sy n="59" d="100"/>
        </p:scale>
        <p:origin x="720"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698"/>
    </p:cViewPr>
  </p:sorterViewPr>
  <p:notesViewPr>
    <p:cSldViewPr>
      <p:cViewPr varScale="1">
        <p:scale>
          <a:sx n="84" d="100"/>
          <a:sy n="84" d="100"/>
        </p:scale>
        <p:origin x="387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Adams, Allyson L - (allysonmcadams)" userId="65804795-d912-4d9a-ba1d-9f628dcaea3e" providerId="ADAL" clId="{976502AE-6AEA-45E2-B4EF-770EA811C013}"/>
    <pc:docChg chg="custSel modSld modNotesMaster modHandout">
      <pc:chgData name="McAdams, Allyson L - (allysonmcadams)" userId="65804795-d912-4d9a-ba1d-9f628dcaea3e" providerId="ADAL" clId="{976502AE-6AEA-45E2-B4EF-770EA811C013}" dt="2023-12-13T18:17:20.259" v="71" actId="1076"/>
      <pc:docMkLst>
        <pc:docMk/>
      </pc:docMkLst>
      <pc:sldChg chg="modNotes">
        <pc:chgData name="McAdams, Allyson L - (allysonmcadams)" userId="65804795-d912-4d9a-ba1d-9f628dcaea3e" providerId="ADAL" clId="{976502AE-6AEA-45E2-B4EF-770EA811C013}" dt="2023-12-12T16:07:49.987" v="0"/>
        <pc:sldMkLst>
          <pc:docMk/>
          <pc:sldMk cId="0" sldId="256"/>
        </pc:sldMkLst>
      </pc:sldChg>
      <pc:sldChg chg="modNotes">
        <pc:chgData name="McAdams, Allyson L - (allysonmcadams)" userId="65804795-d912-4d9a-ba1d-9f628dcaea3e" providerId="ADAL" clId="{976502AE-6AEA-45E2-B4EF-770EA811C013}" dt="2023-12-12T16:07:49.987" v="0"/>
        <pc:sldMkLst>
          <pc:docMk/>
          <pc:sldMk cId="0" sldId="257"/>
        </pc:sldMkLst>
      </pc:sldChg>
      <pc:sldChg chg="modSp mod modNotes">
        <pc:chgData name="McAdams, Allyson L - (allysonmcadams)" userId="65804795-d912-4d9a-ba1d-9f628dcaea3e" providerId="ADAL" clId="{976502AE-6AEA-45E2-B4EF-770EA811C013}" dt="2023-12-12T21:42:21.891" v="69" actId="20577"/>
        <pc:sldMkLst>
          <pc:docMk/>
          <pc:sldMk cId="0" sldId="268"/>
        </pc:sldMkLst>
        <pc:spChg chg="mod">
          <ac:chgData name="McAdams, Allyson L - (allysonmcadams)" userId="65804795-d912-4d9a-ba1d-9f628dcaea3e" providerId="ADAL" clId="{976502AE-6AEA-45E2-B4EF-770EA811C013}" dt="2023-12-12T21:42:21.891" v="69" actId="20577"/>
          <ac:spMkLst>
            <pc:docMk/>
            <pc:sldMk cId="0" sldId="268"/>
            <ac:spMk id="2" creationId="{16C9B78D-E8AF-F8EA-3E9A-0601D10A1466}"/>
          </ac:spMkLst>
        </pc:spChg>
      </pc:sldChg>
      <pc:sldChg chg="modNotes">
        <pc:chgData name="McAdams, Allyson L - (allysonmcadams)" userId="65804795-d912-4d9a-ba1d-9f628dcaea3e" providerId="ADAL" clId="{976502AE-6AEA-45E2-B4EF-770EA811C013}" dt="2023-12-12T16:07:49.987" v="0"/>
        <pc:sldMkLst>
          <pc:docMk/>
          <pc:sldMk cId="1565950897" sldId="314"/>
        </pc:sldMkLst>
      </pc:sldChg>
      <pc:sldChg chg="modNotes">
        <pc:chgData name="McAdams, Allyson L - (allysonmcadams)" userId="65804795-d912-4d9a-ba1d-9f628dcaea3e" providerId="ADAL" clId="{976502AE-6AEA-45E2-B4EF-770EA811C013}" dt="2023-12-12T16:07:49.987" v="0"/>
        <pc:sldMkLst>
          <pc:docMk/>
          <pc:sldMk cId="2884778441" sldId="317"/>
        </pc:sldMkLst>
      </pc:sldChg>
      <pc:sldChg chg="modSp mod modNotes">
        <pc:chgData name="McAdams, Allyson L - (allysonmcadams)" userId="65804795-d912-4d9a-ba1d-9f628dcaea3e" providerId="ADAL" clId="{976502AE-6AEA-45E2-B4EF-770EA811C013}" dt="2023-12-13T18:17:20.259" v="71" actId="1076"/>
        <pc:sldMkLst>
          <pc:docMk/>
          <pc:sldMk cId="3405714787" sldId="319"/>
        </pc:sldMkLst>
        <pc:spChg chg="mod">
          <ac:chgData name="McAdams, Allyson L - (allysonmcadams)" userId="65804795-d912-4d9a-ba1d-9f628dcaea3e" providerId="ADAL" clId="{976502AE-6AEA-45E2-B4EF-770EA811C013}" dt="2023-12-13T18:17:20.259" v="71" actId="1076"/>
          <ac:spMkLst>
            <pc:docMk/>
            <pc:sldMk cId="3405714787" sldId="319"/>
            <ac:spMk id="2" creationId="{00000000-0000-0000-0000-000000000000}"/>
          </ac:spMkLst>
        </pc:spChg>
      </pc:sldChg>
      <pc:sldChg chg="modNotes">
        <pc:chgData name="McAdams, Allyson L - (allysonmcadams)" userId="65804795-d912-4d9a-ba1d-9f628dcaea3e" providerId="ADAL" clId="{976502AE-6AEA-45E2-B4EF-770EA811C013}" dt="2023-12-12T16:07:49.987" v="0"/>
        <pc:sldMkLst>
          <pc:docMk/>
          <pc:sldMk cId="1746518675" sldId="320"/>
        </pc:sldMkLst>
      </pc:sldChg>
      <pc:sldChg chg="modNotes">
        <pc:chgData name="McAdams, Allyson L - (allysonmcadams)" userId="65804795-d912-4d9a-ba1d-9f628dcaea3e" providerId="ADAL" clId="{976502AE-6AEA-45E2-B4EF-770EA811C013}" dt="2023-12-12T16:07:49.987" v="0"/>
        <pc:sldMkLst>
          <pc:docMk/>
          <pc:sldMk cId="1599026553" sldId="321"/>
        </pc:sldMkLst>
      </pc:sldChg>
      <pc:sldChg chg="modNotes">
        <pc:chgData name="McAdams, Allyson L - (allysonmcadams)" userId="65804795-d912-4d9a-ba1d-9f628dcaea3e" providerId="ADAL" clId="{976502AE-6AEA-45E2-B4EF-770EA811C013}" dt="2023-12-12T16:07:49.987" v="0"/>
        <pc:sldMkLst>
          <pc:docMk/>
          <pc:sldMk cId="361907119" sldId="322"/>
        </pc:sldMkLst>
      </pc:sldChg>
      <pc:sldChg chg="modNotes">
        <pc:chgData name="McAdams, Allyson L - (allysonmcadams)" userId="65804795-d912-4d9a-ba1d-9f628dcaea3e" providerId="ADAL" clId="{976502AE-6AEA-45E2-B4EF-770EA811C013}" dt="2023-12-12T16:07:49.987" v="0"/>
        <pc:sldMkLst>
          <pc:docMk/>
          <pc:sldMk cId="4042872235" sldId="323"/>
        </pc:sldMkLst>
      </pc:sldChg>
      <pc:sldChg chg="modSp mod modNotes">
        <pc:chgData name="McAdams, Allyson L - (allysonmcadams)" userId="65804795-d912-4d9a-ba1d-9f628dcaea3e" providerId="ADAL" clId="{976502AE-6AEA-45E2-B4EF-770EA811C013}" dt="2023-12-12T16:29:32.777" v="1" actId="6549"/>
        <pc:sldMkLst>
          <pc:docMk/>
          <pc:sldMk cId="2905847459" sldId="324"/>
        </pc:sldMkLst>
        <pc:spChg chg="mod">
          <ac:chgData name="McAdams, Allyson L - (allysonmcadams)" userId="65804795-d912-4d9a-ba1d-9f628dcaea3e" providerId="ADAL" clId="{976502AE-6AEA-45E2-B4EF-770EA811C013}" dt="2023-12-12T16:29:32.777" v="1" actId="6549"/>
          <ac:spMkLst>
            <pc:docMk/>
            <pc:sldMk cId="2905847459" sldId="324"/>
            <ac:spMk id="5" creationId="{00000000-0000-0000-0000-000000000000}"/>
          </ac:spMkLst>
        </pc:spChg>
      </pc:sldChg>
      <pc:sldChg chg="modNotes">
        <pc:chgData name="McAdams, Allyson L - (allysonmcadams)" userId="65804795-d912-4d9a-ba1d-9f628dcaea3e" providerId="ADAL" clId="{976502AE-6AEA-45E2-B4EF-770EA811C013}" dt="2023-12-12T16:07:49.987" v="0"/>
        <pc:sldMkLst>
          <pc:docMk/>
          <pc:sldMk cId="1190386425" sldId="325"/>
        </pc:sldMkLst>
      </pc:sldChg>
    </pc:docChg>
  </pc:docChgLst>
  <pc:docChgLst>
    <pc:chgData name="McAdams, Allyson L - (allysonmcadams)" userId="65804795-d912-4d9a-ba1d-9f628dcaea3e" providerId="ADAL" clId="{BA62D817-EA0F-4D22-B8D4-A3AD43AAA147}"/>
    <pc:docChg chg="custSel addSld modSld sldOrd">
      <pc:chgData name="McAdams, Allyson L - (allysonmcadams)" userId="65804795-d912-4d9a-ba1d-9f628dcaea3e" providerId="ADAL" clId="{BA62D817-EA0F-4D22-B8D4-A3AD43AAA147}" dt="2023-12-08T16:12:13.381" v="89" actId="20577"/>
      <pc:docMkLst>
        <pc:docMk/>
      </pc:docMkLst>
      <pc:sldChg chg="modNotesTx">
        <pc:chgData name="McAdams, Allyson L - (allysonmcadams)" userId="65804795-d912-4d9a-ba1d-9f628dcaea3e" providerId="ADAL" clId="{BA62D817-EA0F-4D22-B8D4-A3AD43AAA147}" dt="2023-12-08T16:11:38.766" v="63" actId="20577"/>
        <pc:sldMkLst>
          <pc:docMk/>
          <pc:sldMk cId="0" sldId="257"/>
        </pc:sldMkLst>
      </pc:sldChg>
      <pc:sldChg chg="modNotesTx">
        <pc:chgData name="McAdams, Allyson L - (allysonmcadams)" userId="65804795-d912-4d9a-ba1d-9f628dcaea3e" providerId="ADAL" clId="{BA62D817-EA0F-4D22-B8D4-A3AD43AAA147}" dt="2023-12-08T16:11:50.486" v="67" actId="20577"/>
        <pc:sldMkLst>
          <pc:docMk/>
          <pc:sldMk cId="1746518675" sldId="320"/>
        </pc:sldMkLst>
      </pc:sldChg>
      <pc:sldChg chg="modNotesTx">
        <pc:chgData name="McAdams, Allyson L - (allysonmcadams)" userId="65804795-d912-4d9a-ba1d-9f628dcaea3e" providerId="ADAL" clId="{BA62D817-EA0F-4D22-B8D4-A3AD43AAA147}" dt="2023-12-08T16:12:13.381" v="89" actId="20577"/>
        <pc:sldMkLst>
          <pc:docMk/>
          <pc:sldMk cId="1599026553" sldId="321"/>
        </pc:sldMkLst>
      </pc:sldChg>
      <pc:sldChg chg="modNotesTx">
        <pc:chgData name="McAdams, Allyson L - (allysonmcadams)" userId="65804795-d912-4d9a-ba1d-9f628dcaea3e" providerId="ADAL" clId="{BA62D817-EA0F-4D22-B8D4-A3AD43AAA147}" dt="2023-12-08T16:12:01.616" v="73" actId="20577"/>
        <pc:sldMkLst>
          <pc:docMk/>
          <pc:sldMk cId="361907119" sldId="322"/>
        </pc:sldMkLst>
      </pc:sldChg>
      <pc:sldChg chg="modNotesTx">
        <pc:chgData name="McAdams, Allyson L - (allysonmcadams)" userId="65804795-d912-4d9a-ba1d-9f628dcaea3e" providerId="ADAL" clId="{BA62D817-EA0F-4D22-B8D4-A3AD43AAA147}" dt="2023-12-08T16:11:24.463" v="49" actId="20577"/>
        <pc:sldMkLst>
          <pc:docMk/>
          <pc:sldMk cId="4042872235" sldId="323"/>
        </pc:sldMkLst>
      </pc:sldChg>
      <pc:sldChg chg="modNotesTx">
        <pc:chgData name="McAdams, Allyson L - (allysonmcadams)" userId="65804795-d912-4d9a-ba1d-9f628dcaea3e" providerId="ADAL" clId="{BA62D817-EA0F-4D22-B8D4-A3AD43AAA147}" dt="2023-12-08T16:11:32.528" v="57" actId="20577"/>
        <pc:sldMkLst>
          <pc:docMk/>
          <pc:sldMk cId="2905847459" sldId="324"/>
        </pc:sldMkLst>
      </pc:sldChg>
      <pc:sldChg chg="addSp delSp modSp add mod ord modNotesTx">
        <pc:chgData name="McAdams, Allyson L - (allysonmcadams)" userId="65804795-d912-4d9a-ba1d-9f628dcaea3e" providerId="ADAL" clId="{BA62D817-EA0F-4D22-B8D4-A3AD43AAA147}" dt="2023-12-08T16:11:10.005" v="41"/>
        <pc:sldMkLst>
          <pc:docMk/>
          <pc:sldMk cId="1190386425" sldId="325"/>
        </pc:sldMkLst>
        <pc:spChg chg="mod">
          <ac:chgData name="McAdams, Allyson L - (allysonmcadams)" userId="65804795-d912-4d9a-ba1d-9f628dcaea3e" providerId="ADAL" clId="{BA62D817-EA0F-4D22-B8D4-A3AD43AAA147}" dt="2023-12-08T16:07:47.383" v="1" actId="6549"/>
          <ac:spMkLst>
            <pc:docMk/>
            <pc:sldMk cId="1190386425" sldId="325"/>
            <ac:spMk id="3" creationId="{00000000-0000-0000-0000-000000000000}"/>
          </ac:spMkLst>
        </pc:spChg>
        <pc:picChg chg="add mod">
          <ac:chgData name="McAdams, Allyson L - (allysonmcadams)" userId="65804795-d912-4d9a-ba1d-9f628dcaea3e" providerId="ADAL" clId="{BA62D817-EA0F-4D22-B8D4-A3AD43AAA147}" dt="2023-12-08T16:08:17.358" v="7" actId="14100"/>
          <ac:picMkLst>
            <pc:docMk/>
            <pc:sldMk cId="1190386425" sldId="325"/>
            <ac:picMk id="5" creationId="{328A33D0-95A1-86DA-3DFC-63B14D9E6D04}"/>
          </ac:picMkLst>
        </pc:picChg>
        <pc:picChg chg="add del mod">
          <ac:chgData name="McAdams, Allyson L - (allysonmcadams)" userId="65804795-d912-4d9a-ba1d-9f628dcaea3e" providerId="ADAL" clId="{BA62D817-EA0F-4D22-B8D4-A3AD43AAA147}" dt="2023-12-08T16:09:35.156" v="23" actId="478"/>
          <ac:picMkLst>
            <pc:docMk/>
            <pc:sldMk cId="1190386425" sldId="325"/>
            <ac:picMk id="7" creationId="{9F85D541-DFC9-C17D-A660-CCE4F401D7BC}"/>
          </ac:picMkLst>
        </pc:picChg>
        <pc:picChg chg="add mod">
          <ac:chgData name="McAdams, Allyson L - (allysonmcadams)" userId="65804795-d912-4d9a-ba1d-9f628dcaea3e" providerId="ADAL" clId="{BA62D817-EA0F-4D22-B8D4-A3AD43AAA147}" dt="2023-12-08T16:10:16.960" v="33" actId="14100"/>
          <ac:picMkLst>
            <pc:docMk/>
            <pc:sldMk cId="1190386425" sldId="325"/>
            <ac:picMk id="9" creationId="{9245E9D0-CCF0-1D56-EAC5-433C331E66E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AE765E-D495-7131-9EB1-9A55ADE64C66}"/>
              </a:ext>
            </a:extLst>
          </p:cNvPr>
          <p:cNvSpPr>
            <a:spLocks noGrp="1"/>
          </p:cNvSpPr>
          <p:nvPr>
            <p:ph type="hdr" sz="quarter"/>
          </p:nvPr>
        </p:nvSpPr>
        <p:spPr>
          <a:xfrm>
            <a:off x="0" y="1"/>
            <a:ext cx="3037402" cy="466972"/>
          </a:xfrm>
          <a:prstGeom prst="rect">
            <a:avLst/>
          </a:prstGeom>
        </p:spPr>
        <p:txBody>
          <a:bodyPr vert="horz" lIns="92189" tIns="46095" rIns="92189" bIns="46095" rtlCol="0"/>
          <a:lstStyle>
            <a:lvl1pPr algn="l">
              <a:defRPr sz="1200"/>
            </a:lvl1pPr>
          </a:lstStyle>
          <a:p>
            <a:endParaRPr lang="en-US"/>
          </a:p>
        </p:txBody>
      </p:sp>
      <p:sp>
        <p:nvSpPr>
          <p:cNvPr id="3" name="Date Placeholder 2">
            <a:extLst>
              <a:ext uri="{FF2B5EF4-FFF2-40B4-BE49-F238E27FC236}">
                <a16:creationId xmlns:a16="http://schemas.microsoft.com/office/drawing/2014/main" id="{30F80F8E-4FB4-325A-94AD-3B7777658895}"/>
              </a:ext>
            </a:extLst>
          </p:cNvPr>
          <p:cNvSpPr>
            <a:spLocks noGrp="1"/>
          </p:cNvSpPr>
          <p:nvPr>
            <p:ph type="dt" sz="quarter" idx="1"/>
          </p:nvPr>
        </p:nvSpPr>
        <p:spPr>
          <a:xfrm>
            <a:off x="3970610" y="1"/>
            <a:ext cx="3038596" cy="466972"/>
          </a:xfrm>
          <a:prstGeom prst="rect">
            <a:avLst/>
          </a:prstGeom>
        </p:spPr>
        <p:txBody>
          <a:bodyPr vert="horz" lIns="92189" tIns="46095" rIns="92189" bIns="46095" rtlCol="0"/>
          <a:lstStyle>
            <a:lvl1pPr algn="r">
              <a:defRPr sz="1200"/>
            </a:lvl1pPr>
          </a:lstStyle>
          <a:p>
            <a:fld id="{7947C283-D55B-4766-9C20-27D1C03A0C83}" type="datetimeFigureOut">
              <a:rPr lang="en-US" smtClean="0"/>
              <a:t>12/13/2023</a:t>
            </a:fld>
            <a:endParaRPr lang="en-US"/>
          </a:p>
        </p:txBody>
      </p:sp>
      <p:sp>
        <p:nvSpPr>
          <p:cNvPr id="4" name="Footer Placeholder 3">
            <a:extLst>
              <a:ext uri="{FF2B5EF4-FFF2-40B4-BE49-F238E27FC236}">
                <a16:creationId xmlns:a16="http://schemas.microsoft.com/office/drawing/2014/main" id="{DE4A92B5-04CE-7A33-0015-5551C9BCDC69}"/>
              </a:ext>
            </a:extLst>
          </p:cNvPr>
          <p:cNvSpPr>
            <a:spLocks noGrp="1"/>
          </p:cNvSpPr>
          <p:nvPr>
            <p:ph type="ftr" sz="quarter" idx="2"/>
          </p:nvPr>
        </p:nvSpPr>
        <p:spPr>
          <a:xfrm>
            <a:off x="0" y="8829431"/>
            <a:ext cx="3037402" cy="466971"/>
          </a:xfrm>
          <a:prstGeom prst="rect">
            <a:avLst/>
          </a:prstGeom>
        </p:spPr>
        <p:txBody>
          <a:bodyPr vert="horz" lIns="92189" tIns="46095" rIns="92189" bIns="4609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E7FC95-BC68-9339-976B-47CB8DC21BBE}"/>
              </a:ext>
            </a:extLst>
          </p:cNvPr>
          <p:cNvSpPr>
            <a:spLocks noGrp="1"/>
          </p:cNvSpPr>
          <p:nvPr>
            <p:ph type="sldNum" sz="quarter" idx="3"/>
          </p:nvPr>
        </p:nvSpPr>
        <p:spPr>
          <a:xfrm>
            <a:off x="3970610" y="8829431"/>
            <a:ext cx="3038596" cy="466971"/>
          </a:xfrm>
          <a:prstGeom prst="rect">
            <a:avLst/>
          </a:prstGeom>
        </p:spPr>
        <p:txBody>
          <a:bodyPr vert="horz" lIns="92189" tIns="46095" rIns="92189" bIns="46095" rtlCol="0" anchor="b"/>
          <a:lstStyle>
            <a:lvl1pPr algn="r">
              <a:defRPr sz="1200"/>
            </a:lvl1pPr>
          </a:lstStyle>
          <a:p>
            <a:fld id="{EE907988-846E-46EE-8E44-39FAE7803214}" type="slidenum">
              <a:rPr lang="en-US" smtClean="0"/>
              <a:t>‹#›</a:t>
            </a:fld>
            <a:endParaRPr lang="en-US"/>
          </a:p>
        </p:txBody>
      </p:sp>
    </p:spTree>
    <p:extLst>
      <p:ext uri="{BB962C8B-B14F-4D97-AF65-F5344CB8AC3E}">
        <p14:creationId xmlns:p14="http://schemas.microsoft.com/office/powerpoint/2010/main" val="22253258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37840" cy="466255"/>
          </a:xfrm>
          <a:prstGeom prst="rect">
            <a:avLst/>
          </a:prstGeom>
        </p:spPr>
        <p:txBody>
          <a:bodyPr vert="horz" lIns="52170" tIns="26085" rIns="52170" bIns="26085" rtlCol="0"/>
          <a:lstStyle>
            <a:lvl1pPr algn="l">
              <a:defRPr sz="700"/>
            </a:lvl1pPr>
          </a:lstStyle>
          <a:p>
            <a:endParaRPr lang="en-US"/>
          </a:p>
        </p:txBody>
      </p:sp>
      <p:sp>
        <p:nvSpPr>
          <p:cNvPr id="3" name="Date Placeholder 2"/>
          <p:cNvSpPr>
            <a:spLocks noGrp="1"/>
          </p:cNvSpPr>
          <p:nvPr>
            <p:ph type="dt" idx="1"/>
          </p:nvPr>
        </p:nvSpPr>
        <p:spPr>
          <a:xfrm>
            <a:off x="3970736" y="4"/>
            <a:ext cx="3037840" cy="466255"/>
          </a:xfrm>
          <a:prstGeom prst="rect">
            <a:avLst/>
          </a:prstGeom>
        </p:spPr>
        <p:txBody>
          <a:bodyPr vert="horz" lIns="52170" tIns="26085" rIns="52170" bIns="26085" rtlCol="0"/>
          <a:lstStyle>
            <a:lvl1pPr algn="r">
              <a:defRPr sz="700"/>
            </a:lvl1pPr>
          </a:lstStyle>
          <a:p>
            <a:fld id="{490C3F89-9EEE-3E45-AE7F-64ACDFA01E69}" type="datetimeFigureOut">
              <a:rPr lang="en-US" smtClean="0"/>
              <a:t>12/13/2023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52170" tIns="26085" rIns="52170" bIns="26085" rtlCol="0" anchor="ctr"/>
          <a:lstStyle/>
          <a:p>
            <a:endParaRPr lang="en-US"/>
          </a:p>
        </p:txBody>
      </p:sp>
      <p:sp>
        <p:nvSpPr>
          <p:cNvPr id="5" name="Notes Placeholder 4"/>
          <p:cNvSpPr>
            <a:spLocks noGrp="1"/>
          </p:cNvSpPr>
          <p:nvPr>
            <p:ph type="body" sz="quarter" idx="3"/>
          </p:nvPr>
        </p:nvSpPr>
        <p:spPr>
          <a:xfrm>
            <a:off x="701041" y="4474613"/>
            <a:ext cx="5608320" cy="3659739"/>
          </a:xfrm>
          <a:prstGeom prst="rect">
            <a:avLst/>
          </a:prstGeom>
        </p:spPr>
        <p:txBody>
          <a:bodyPr vert="horz" lIns="52170" tIns="26085" rIns="52170" bIns="26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146"/>
            <a:ext cx="3037840" cy="466254"/>
          </a:xfrm>
          <a:prstGeom prst="rect">
            <a:avLst/>
          </a:prstGeom>
        </p:spPr>
        <p:txBody>
          <a:bodyPr vert="horz" lIns="52170" tIns="26085" rIns="52170" bIns="26085" rtlCol="0" anchor="b"/>
          <a:lstStyle>
            <a:lvl1pPr algn="l">
              <a:defRPr sz="700"/>
            </a:lvl1pPr>
          </a:lstStyle>
          <a:p>
            <a:endParaRPr lang="en-US"/>
          </a:p>
        </p:txBody>
      </p:sp>
      <p:sp>
        <p:nvSpPr>
          <p:cNvPr id="7" name="Slide Number Placeholder 6"/>
          <p:cNvSpPr>
            <a:spLocks noGrp="1"/>
          </p:cNvSpPr>
          <p:nvPr>
            <p:ph type="sldNum" sz="quarter" idx="5"/>
          </p:nvPr>
        </p:nvSpPr>
        <p:spPr>
          <a:xfrm>
            <a:off x="3970736" y="8830146"/>
            <a:ext cx="3037840" cy="466254"/>
          </a:xfrm>
          <a:prstGeom prst="rect">
            <a:avLst/>
          </a:prstGeom>
        </p:spPr>
        <p:txBody>
          <a:bodyPr vert="horz" lIns="52170" tIns="26085" rIns="52170" bIns="26085" rtlCol="0" anchor="b"/>
          <a:lstStyle>
            <a:lvl1pPr algn="r">
              <a:defRPr sz="700"/>
            </a:lvl1pPr>
          </a:lstStyle>
          <a:p>
            <a:fld id="{6526C6A7-05C4-6849-9926-86C22E1164AC}" type="slidenum">
              <a:rPr lang="en-US" smtClean="0"/>
              <a:t>‹#›</a:t>
            </a:fld>
            <a:endParaRPr lang="en-US"/>
          </a:p>
        </p:txBody>
      </p:sp>
    </p:spTree>
    <p:extLst>
      <p:ext uri="{BB962C8B-B14F-4D97-AF65-F5344CB8AC3E}">
        <p14:creationId xmlns:p14="http://schemas.microsoft.com/office/powerpoint/2010/main" val="26897684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600" b="1" dirty="0">
                <a:latin typeface="Times New Roman" panose="02020603050405020304" pitchFamily="18" charset="0"/>
                <a:ea typeface="Times New Roman" panose="02020603050405020304" pitchFamily="18" charset="0"/>
              </a:rPr>
              <a:t>Hello everyone,</a:t>
            </a:r>
            <a:endParaRPr lang="en-US" sz="1600" dirty="0">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ea typeface="Times New Roman" panose="02020603050405020304" pitchFamily="18" charset="0"/>
              </a:rPr>
              <a:t>I am happy to welcome you to this training session as we gear up for an exciting shift in our project application process. As mentioned in my November 30th email, we have transitioned to AZ Cultivate for our FY25 cycle of funding for SSF and FYF, and today's session is designed to share our upgraded platform. AZ Cultivate</a:t>
            </a:r>
            <a:r>
              <a:rPr lang="en-US" sz="1800" b="1" dirty="0">
                <a:latin typeface="Calibri" panose="020F0502020204030204" pitchFamily="34" charset="0"/>
                <a:ea typeface="Calibri" panose="020F0502020204030204" pitchFamily="34" charset="0"/>
              </a:rPr>
              <a:t> will be an improvement and will also help both SSF and FYF Boards in their review process as well as streamline everything in one place for you.</a:t>
            </a:r>
            <a:endParaRPr lang="en-US" sz="1600" dirty="0">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ea typeface="Times New Roman" panose="02020603050405020304" pitchFamily="18" charset="0"/>
              </a:rPr>
              <a:t>Change is inevitable and is an adjustment and we want to ensure that you are well-prepared and comfortable as we navigate this next chapter together. We hope after this session you feel that the application process is more accessible and efficient for all.</a:t>
            </a:r>
            <a:endParaRPr lang="en-US" sz="1600" dirty="0">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ea typeface="Times New Roman" panose="02020603050405020304" pitchFamily="18" charset="0"/>
              </a:rPr>
              <a:t>During this training, we will walk you through the new features and our goal is to make this transition as seamless as possible, allowing you to focus on what matters most – preparing and submitting your project proposals.</a:t>
            </a:r>
            <a:endParaRPr lang="en-US" sz="1600" dirty="0">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ea typeface="Times New Roman" panose="02020603050405020304" pitchFamily="18" charset="0"/>
              </a:rPr>
              <a:t>As we explore the exciting functionalities of the new website today, we encourage you to ask questions, share your thoughts and provide any feedback.  </a:t>
            </a:r>
          </a:p>
          <a:p>
            <a:endParaRPr lang="en-US" sz="1600" b="1" dirty="0">
              <a:latin typeface="Times New Roman" panose="02020603050405020304" pitchFamily="18" charset="0"/>
              <a:ea typeface="Times New Roman" panose="02020603050405020304" pitchFamily="18" charset="0"/>
            </a:endParaRPr>
          </a:p>
          <a:p>
            <a:pPr marL="288090" indent="-288090">
              <a:buFont typeface="Arial" panose="020B0604020202020204" pitchFamily="34" charset="0"/>
              <a:buChar char="•"/>
            </a:pPr>
            <a:r>
              <a:rPr lang="en-US" sz="1600" dirty="0"/>
              <a:t>New website starting with the FY25 Funding Cycle moving forward</a:t>
            </a:r>
          </a:p>
          <a:p>
            <a:pPr marL="288090" indent="-288090">
              <a:buFont typeface="Arial" panose="020B0604020202020204" pitchFamily="34" charset="0"/>
              <a:buChar char="•"/>
            </a:pPr>
            <a:r>
              <a:rPr lang="en-US" sz="1600" dirty="0"/>
              <a:t>Current Projects will submit progress reports on the old website for all of FY24.</a:t>
            </a:r>
          </a:p>
          <a:p>
            <a:pPr marL="288090" indent="-288090">
              <a:buFont typeface="Arial" panose="020B0604020202020204" pitchFamily="34" charset="0"/>
              <a:buChar char="•"/>
            </a:pPr>
            <a:r>
              <a:rPr lang="en-US" sz="1600" dirty="0"/>
              <a:t>FY25 Fully up and running on the new website</a:t>
            </a:r>
          </a:p>
          <a:p>
            <a:pPr marL="288090" indent="-288090">
              <a:buFont typeface="Arial" panose="020B0604020202020204" pitchFamily="34" charset="0"/>
              <a:buChar char="•"/>
            </a:pPr>
            <a:r>
              <a:rPr lang="en-US" sz="1600" dirty="0"/>
              <a:t>Historical info will remain on old website – as archive</a:t>
            </a:r>
          </a:p>
          <a:p>
            <a:endParaRPr lang="en-US" sz="1600" dirty="0">
              <a:latin typeface="Times New Roman" panose="02020603050405020304" pitchFamily="18" charset="0"/>
              <a:ea typeface="Times New Roman" panose="02020603050405020304" pitchFamily="18" charset="0"/>
            </a:endParaRPr>
          </a:p>
          <a:p>
            <a:pPr defTabSz="914308">
              <a:defRPr/>
            </a:pPr>
            <a:endParaRPr lang="en-US" dirty="0"/>
          </a:p>
        </p:txBody>
      </p:sp>
      <p:sp>
        <p:nvSpPr>
          <p:cNvPr id="4" name="Slide Number Placeholder 3"/>
          <p:cNvSpPr>
            <a:spLocks noGrp="1"/>
          </p:cNvSpPr>
          <p:nvPr>
            <p:ph type="sldNum" sz="quarter" idx="5"/>
          </p:nvPr>
        </p:nvSpPr>
        <p:spPr/>
        <p:txBody>
          <a:bodyPr/>
          <a:lstStyle/>
          <a:p>
            <a:fld id="{6526C6A7-05C4-6849-9926-86C22E1164AC}" type="slidenum">
              <a:rPr lang="en-US" smtClean="0"/>
              <a:t>1</a:t>
            </a:fld>
            <a:endParaRPr lang="en-US"/>
          </a:p>
        </p:txBody>
      </p:sp>
    </p:spTree>
    <p:extLst>
      <p:ext uri="{BB962C8B-B14F-4D97-AF65-F5344CB8AC3E}">
        <p14:creationId xmlns:p14="http://schemas.microsoft.com/office/powerpoint/2010/main" val="249223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288090" indent="-288090">
              <a:buFont typeface="Arial" panose="020B0604020202020204" pitchFamily="34" charset="0"/>
              <a:buChar char="•"/>
            </a:pPr>
            <a:r>
              <a:rPr lang="en-US" sz="1400" b="1" dirty="0"/>
              <a:t>Ally Slide</a:t>
            </a:r>
          </a:p>
          <a:p>
            <a:pPr marL="288090" indent="-288090">
              <a:buFont typeface="Arial" panose="020B0604020202020204" pitchFamily="34" charset="0"/>
              <a:buChar char="•"/>
            </a:pPr>
            <a:r>
              <a:rPr lang="en-US" sz="2800" b="1" dirty="0">
                <a:latin typeface="Calibri" panose="020F0502020204030204" pitchFamily="34" charset="0"/>
                <a:ea typeface="Calibri" panose="020F0502020204030204" pitchFamily="34" charset="0"/>
              </a:rPr>
              <a:t>Top 10 Priority breakouts by academic careers </a:t>
            </a:r>
            <a:endParaRPr lang="en-US" sz="2800" b="1" dirty="0"/>
          </a:p>
        </p:txBody>
      </p:sp>
      <p:sp>
        <p:nvSpPr>
          <p:cNvPr id="4" name="Slide Number Placeholder 3"/>
          <p:cNvSpPr>
            <a:spLocks noGrp="1"/>
          </p:cNvSpPr>
          <p:nvPr>
            <p:ph type="sldNum" sz="quarter" idx="5"/>
          </p:nvPr>
        </p:nvSpPr>
        <p:spPr/>
        <p:txBody>
          <a:bodyPr/>
          <a:lstStyle/>
          <a:p>
            <a:fld id="{6526C6A7-05C4-6849-9926-86C22E1164AC}" type="slidenum">
              <a:rPr lang="en-US" smtClean="0"/>
              <a:t>10</a:t>
            </a:fld>
            <a:endParaRPr lang="en-US"/>
          </a:p>
        </p:txBody>
      </p:sp>
    </p:spTree>
    <p:extLst>
      <p:ext uri="{BB962C8B-B14F-4D97-AF65-F5344CB8AC3E}">
        <p14:creationId xmlns:p14="http://schemas.microsoft.com/office/powerpoint/2010/main" val="102670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288090" indent="-288090">
              <a:buFont typeface="Arial" panose="020B0604020202020204" pitchFamily="34" charset="0"/>
              <a:buChar char="•"/>
            </a:pPr>
            <a:r>
              <a:rPr lang="en-US" sz="1400" dirty="0"/>
              <a:t>ALLY INTO - NINA</a:t>
            </a:r>
          </a:p>
        </p:txBody>
      </p:sp>
      <p:sp>
        <p:nvSpPr>
          <p:cNvPr id="4" name="Slide Number Placeholder 3"/>
          <p:cNvSpPr>
            <a:spLocks noGrp="1"/>
          </p:cNvSpPr>
          <p:nvPr>
            <p:ph type="sldNum" sz="quarter" idx="5"/>
          </p:nvPr>
        </p:nvSpPr>
        <p:spPr/>
        <p:txBody>
          <a:bodyPr/>
          <a:lstStyle/>
          <a:p>
            <a:fld id="{6526C6A7-05C4-6849-9926-86C22E1164AC}" type="slidenum">
              <a:rPr lang="en-US" smtClean="0"/>
              <a:t>11</a:t>
            </a:fld>
            <a:endParaRPr lang="en-US"/>
          </a:p>
        </p:txBody>
      </p:sp>
    </p:spTree>
    <p:extLst>
      <p:ext uri="{BB962C8B-B14F-4D97-AF65-F5344CB8AC3E}">
        <p14:creationId xmlns:p14="http://schemas.microsoft.com/office/powerpoint/2010/main" val="372116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r>
              <a:rPr lang="en-US" dirty="0"/>
              <a:t>THANK YOU for ATTENDING!</a:t>
            </a:r>
          </a:p>
          <a:p>
            <a:endParaRPr lang="en-US" dirty="0"/>
          </a:p>
        </p:txBody>
      </p:sp>
      <p:sp>
        <p:nvSpPr>
          <p:cNvPr id="4" name="Slide Number Placeholder 3"/>
          <p:cNvSpPr>
            <a:spLocks noGrp="1"/>
          </p:cNvSpPr>
          <p:nvPr>
            <p:ph type="sldNum" sz="quarter" idx="5"/>
          </p:nvPr>
        </p:nvSpPr>
        <p:spPr/>
        <p:txBody>
          <a:bodyPr/>
          <a:lstStyle/>
          <a:p>
            <a:fld id="{6526C6A7-05C4-6849-9926-86C22E1164AC}" type="slidenum">
              <a:rPr lang="en-US" smtClean="0"/>
              <a:t>12</a:t>
            </a:fld>
            <a:endParaRPr lang="en-US"/>
          </a:p>
        </p:txBody>
      </p:sp>
    </p:spTree>
    <p:extLst>
      <p:ext uri="{BB962C8B-B14F-4D97-AF65-F5344CB8AC3E}">
        <p14:creationId xmlns:p14="http://schemas.microsoft.com/office/powerpoint/2010/main" val="202061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600" dirty="0">
              <a:latin typeface="Times New Roman" panose="02020603050405020304" pitchFamily="18" charset="0"/>
              <a:ea typeface="Times New Roman" panose="02020603050405020304" pitchFamily="18" charset="0"/>
            </a:endParaRPr>
          </a:p>
          <a:p>
            <a:pPr defTabSz="914308">
              <a:defRPr/>
            </a:pPr>
            <a:r>
              <a:rPr lang="en-US" dirty="0"/>
              <a:t>Read - ALLY</a:t>
            </a:r>
          </a:p>
        </p:txBody>
      </p:sp>
      <p:sp>
        <p:nvSpPr>
          <p:cNvPr id="4" name="Slide Number Placeholder 3"/>
          <p:cNvSpPr>
            <a:spLocks noGrp="1"/>
          </p:cNvSpPr>
          <p:nvPr>
            <p:ph type="sldNum" sz="quarter" idx="5"/>
          </p:nvPr>
        </p:nvSpPr>
        <p:spPr/>
        <p:txBody>
          <a:bodyPr/>
          <a:lstStyle/>
          <a:p>
            <a:fld id="{6526C6A7-05C4-6849-9926-86C22E1164AC}" type="slidenum">
              <a:rPr lang="en-US" smtClean="0"/>
              <a:t>2</a:t>
            </a:fld>
            <a:endParaRPr lang="en-US"/>
          </a:p>
        </p:txBody>
      </p:sp>
    </p:spTree>
    <p:extLst>
      <p:ext uri="{BB962C8B-B14F-4D97-AF65-F5344CB8AC3E}">
        <p14:creationId xmlns:p14="http://schemas.microsoft.com/office/powerpoint/2010/main" val="131730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2300" dirty="0">
                <a:solidFill>
                  <a:srgbClr val="424242"/>
                </a:solidFill>
                <a:latin typeface="Roboto" panose="02000000000000000000" pitchFamily="2" charset="0"/>
              </a:rPr>
              <a:t>ALLY</a:t>
            </a:r>
          </a:p>
        </p:txBody>
      </p:sp>
      <p:sp>
        <p:nvSpPr>
          <p:cNvPr id="4" name="Slide Number Placeholder 3"/>
          <p:cNvSpPr>
            <a:spLocks noGrp="1"/>
          </p:cNvSpPr>
          <p:nvPr>
            <p:ph type="sldNum" sz="quarter" idx="5"/>
          </p:nvPr>
        </p:nvSpPr>
        <p:spPr/>
        <p:txBody>
          <a:bodyPr/>
          <a:lstStyle/>
          <a:p>
            <a:fld id="{6526C6A7-05C4-6849-9926-86C22E1164AC}" type="slidenum">
              <a:rPr lang="en-US" smtClean="0"/>
              <a:t>3</a:t>
            </a:fld>
            <a:endParaRPr lang="en-US"/>
          </a:p>
        </p:txBody>
      </p:sp>
    </p:spTree>
    <p:extLst>
      <p:ext uri="{BB962C8B-B14F-4D97-AF65-F5344CB8AC3E}">
        <p14:creationId xmlns:p14="http://schemas.microsoft.com/office/powerpoint/2010/main" val="404827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288090" indent="-288090">
              <a:buFont typeface="Arial" panose="020B0604020202020204" pitchFamily="34" charset="0"/>
              <a:buChar char="•"/>
            </a:pPr>
            <a:r>
              <a:rPr lang="en-US" sz="2400" dirty="0"/>
              <a:t>ALLY</a:t>
            </a:r>
          </a:p>
          <a:p>
            <a:pPr marL="288090" indent="-288090">
              <a:buFont typeface="Arial" panose="020B0604020202020204" pitchFamily="34" charset="0"/>
              <a:buChar char="•"/>
            </a:pPr>
            <a:endParaRPr lang="en-US" sz="2400" dirty="0"/>
          </a:p>
          <a:p>
            <a:pPr marL="288090" indent="-288090">
              <a:buFont typeface="Arial" panose="020B0604020202020204" pitchFamily="34" charset="0"/>
              <a:buChar char="•"/>
            </a:pPr>
            <a:r>
              <a:rPr lang="en-US" sz="2400" dirty="0"/>
              <a:t>New website starting with the FY25 Funding Cycle moving forward</a:t>
            </a:r>
          </a:p>
          <a:p>
            <a:pPr marL="288090" indent="-288090">
              <a:buFont typeface="Arial" panose="020B0604020202020204" pitchFamily="34" charset="0"/>
              <a:buChar char="•"/>
            </a:pPr>
            <a:r>
              <a:rPr lang="en-US" sz="2400" dirty="0"/>
              <a:t>Current Projects will submit progress reports on the old website for all of FY24.</a:t>
            </a:r>
          </a:p>
          <a:p>
            <a:pPr marL="288090" indent="-288090">
              <a:buFont typeface="Arial" panose="020B0604020202020204" pitchFamily="34" charset="0"/>
              <a:buChar char="•"/>
            </a:pPr>
            <a:r>
              <a:rPr lang="en-US" sz="2400" dirty="0"/>
              <a:t>FY25 Fully up and running on the new website</a:t>
            </a:r>
          </a:p>
          <a:p>
            <a:pPr marL="288090" indent="-288090">
              <a:buFont typeface="Arial" panose="020B0604020202020204" pitchFamily="34" charset="0"/>
              <a:buChar char="•"/>
            </a:pPr>
            <a:r>
              <a:rPr lang="en-US" sz="2400" dirty="0"/>
              <a:t>Historical info will remain on old website – as archive</a:t>
            </a:r>
          </a:p>
          <a:p>
            <a:endParaRPr lang="en-US" sz="2300" dirty="0">
              <a:solidFill>
                <a:srgbClr val="424242"/>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526C6A7-05C4-6849-9926-86C22E1164AC}" type="slidenum">
              <a:rPr lang="en-US" smtClean="0"/>
              <a:t>4</a:t>
            </a:fld>
            <a:endParaRPr lang="en-US"/>
          </a:p>
        </p:txBody>
      </p:sp>
    </p:spTree>
    <p:extLst>
      <p:ext uri="{BB962C8B-B14F-4D97-AF65-F5344CB8AC3E}">
        <p14:creationId xmlns:p14="http://schemas.microsoft.com/office/powerpoint/2010/main" val="383355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288090" indent="-288090">
              <a:buFont typeface="Arial" panose="020B0604020202020204" pitchFamily="34" charset="0"/>
              <a:buChar char="•"/>
            </a:pPr>
            <a:r>
              <a:rPr lang="en-US" sz="1400" b="1" dirty="0"/>
              <a:t>SCOTT SLIDE</a:t>
            </a:r>
          </a:p>
          <a:p>
            <a:pPr marL="288090" indent="-288090">
              <a:buFont typeface="Arial" panose="020B0604020202020204" pitchFamily="34" charset="0"/>
              <a:buChar char="•"/>
            </a:pPr>
            <a:endParaRPr lang="en-US" sz="1400" dirty="0"/>
          </a:p>
          <a:p>
            <a:pPr marL="288090" indent="-288090">
              <a:buFont typeface="Arial" panose="020B0604020202020204" pitchFamily="34" charset="0"/>
              <a:buChar char="•"/>
            </a:pPr>
            <a:r>
              <a:rPr lang="en-US" sz="1400" dirty="0"/>
              <a:t>The SSF was approved by ABOR in 2009 and fiscal year 2010 was the first-year fees were collected.   </a:t>
            </a:r>
          </a:p>
          <a:p>
            <a:pPr marL="288090" indent="-288090">
              <a:buFont typeface="Arial" panose="020B0604020202020204" pitchFamily="34" charset="0"/>
              <a:buChar char="•"/>
            </a:pPr>
            <a:r>
              <a:rPr lang="en-US" sz="1400" dirty="0"/>
              <a:t>It was originally $40/semester and increased to $75/semester  in the Fall of 2017.  The fee will increase again in the Fall of 2022 to $142.50, but the additional fee revenue of will be exclusively supporting the Student Union.  </a:t>
            </a:r>
          </a:p>
          <a:p>
            <a:pPr marL="288090" indent="-288090">
              <a:buFont typeface="Arial" panose="020B0604020202020204" pitchFamily="34" charset="0"/>
              <a:buChar char="•"/>
            </a:pPr>
            <a:r>
              <a:rPr lang="en-US" sz="1400" dirty="0"/>
              <a:t>The fee with a Student Board was established at a time of substantial budget cuts.  The University requested, and had student support for this fee, because students have a voice in how the fee is allocated.  </a:t>
            </a:r>
          </a:p>
          <a:p>
            <a:pPr marL="288090" indent="-288090">
              <a:buFont typeface="Arial" panose="020B0604020202020204" pitchFamily="34" charset="0"/>
              <a:buChar char="•"/>
            </a:pPr>
            <a:r>
              <a:rPr lang="en-US" sz="1400" dirty="0"/>
              <a:t>Fee is paid by most, but not all UA students.</a:t>
            </a:r>
          </a:p>
          <a:p>
            <a:pPr marL="288090" indent="-288090">
              <a:buFont typeface="Arial" panose="020B0604020202020204" pitchFamily="34" charset="0"/>
              <a:buChar char="•"/>
            </a:pPr>
            <a:r>
              <a:rPr lang="en-US" sz="1400" dirty="0"/>
              <a:t>Always keep in mind that this is student money. </a:t>
            </a:r>
          </a:p>
          <a:p>
            <a:pPr marL="288090" indent="-288090">
              <a:buFont typeface="Arial" panose="020B0604020202020204" pitchFamily="34" charset="0"/>
              <a:buChar char="•"/>
            </a:pPr>
            <a:r>
              <a:rPr lang="en-US" sz="1400" dirty="0"/>
              <a:t>Our goal has always been - transparency.  For 3 reasons:</a:t>
            </a:r>
          </a:p>
          <a:p>
            <a:pPr marL="745245" lvl="1" indent="-288090">
              <a:buFont typeface="Arial" panose="020B0604020202020204" pitchFamily="34" charset="0"/>
              <a:buChar char="•"/>
            </a:pPr>
            <a:r>
              <a:rPr lang="en-US" sz="1400" dirty="0"/>
              <a:t>We want any interested student to be able to understand how their fees are used.  </a:t>
            </a:r>
          </a:p>
          <a:p>
            <a:pPr marL="745245" lvl="1" indent="-288090">
              <a:buFont typeface="Arial" panose="020B0604020202020204" pitchFamily="34" charset="0"/>
              <a:buChar char="•"/>
            </a:pPr>
            <a:r>
              <a:rPr lang="en-US" sz="1400" dirty="0"/>
              <a:t>Improper use of student fees or  large balances associated with student fees can result in bad press for the University.  </a:t>
            </a:r>
          </a:p>
          <a:p>
            <a:pPr marL="745245" lvl="1" indent="-288090">
              <a:buFont typeface="Arial" panose="020B0604020202020204" pitchFamily="34" charset="0"/>
              <a:buChar char="•"/>
            </a:pPr>
            <a:endParaRPr lang="en-US" sz="1400" dirty="0"/>
          </a:p>
          <a:p>
            <a:r>
              <a:rPr lang="en-US" sz="1400" b="1" dirty="0"/>
              <a:t>First Year Fee was formerly called the Freshman Fee</a:t>
            </a:r>
            <a:r>
              <a:rPr lang="en-US" sz="1400" dirty="0"/>
              <a:t>.  It is charged to first year students based on the status of completed units.  Projects are designed to support First Year Students.    </a:t>
            </a:r>
          </a:p>
          <a:p>
            <a:pPr marL="288090" indent="-288090">
              <a:buFont typeface="Arial" panose="020B0604020202020204" pitchFamily="34" charset="0"/>
              <a:buChar char="•"/>
            </a:pPr>
            <a:r>
              <a:rPr lang="en-US" sz="1400" dirty="0"/>
              <a:t>Started at the same time as SSF</a:t>
            </a:r>
          </a:p>
          <a:p>
            <a:pPr marL="288090" indent="-288090">
              <a:buFont typeface="Arial" panose="020B0604020202020204" pitchFamily="34" charset="0"/>
              <a:buChar char="•"/>
            </a:pPr>
            <a:r>
              <a:rPr lang="en-US" sz="1400" dirty="0"/>
              <a:t>Total funds to allocate are $100- $130K each year.  Be mindful of this total when submitting requests.  </a:t>
            </a:r>
          </a:p>
          <a:p>
            <a:pPr marL="288090" indent="-288090">
              <a:buFont typeface="Arial" panose="020B0604020202020204" pitchFamily="34" charset="0"/>
              <a:buChar char="•"/>
            </a:pPr>
            <a:r>
              <a:rPr lang="en-US" sz="1400" dirty="0"/>
              <a:t>Applications in February with review in March.</a:t>
            </a:r>
          </a:p>
          <a:p>
            <a:pPr marL="745245" lvl="1" indent="-28809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6526C6A7-05C4-6849-9926-86C22E1164AC}" type="slidenum">
              <a:rPr lang="en-US" smtClean="0"/>
              <a:t>5</a:t>
            </a:fld>
            <a:endParaRPr lang="en-US"/>
          </a:p>
        </p:txBody>
      </p:sp>
    </p:spTree>
    <p:extLst>
      <p:ext uri="{BB962C8B-B14F-4D97-AF65-F5344CB8AC3E}">
        <p14:creationId xmlns:p14="http://schemas.microsoft.com/office/powerpoint/2010/main" val="147243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288090" indent="-288090">
              <a:buFont typeface="Arial" panose="020B0604020202020204" pitchFamily="34" charset="0"/>
              <a:buChar char="•"/>
            </a:pPr>
            <a:r>
              <a:rPr lang="en-US" sz="1400" b="1" dirty="0"/>
              <a:t>Ally Slide</a:t>
            </a:r>
          </a:p>
        </p:txBody>
      </p:sp>
      <p:sp>
        <p:nvSpPr>
          <p:cNvPr id="4" name="Slide Number Placeholder 3"/>
          <p:cNvSpPr>
            <a:spLocks noGrp="1"/>
          </p:cNvSpPr>
          <p:nvPr>
            <p:ph type="sldNum" sz="quarter" idx="5"/>
          </p:nvPr>
        </p:nvSpPr>
        <p:spPr/>
        <p:txBody>
          <a:bodyPr/>
          <a:lstStyle/>
          <a:p>
            <a:fld id="{6526C6A7-05C4-6849-9926-86C22E1164AC}" type="slidenum">
              <a:rPr lang="en-US" smtClean="0"/>
              <a:t>6</a:t>
            </a:fld>
            <a:endParaRPr lang="en-US"/>
          </a:p>
        </p:txBody>
      </p:sp>
    </p:spTree>
    <p:extLst>
      <p:ext uri="{BB962C8B-B14F-4D97-AF65-F5344CB8AC3E}">
        <p14:creationId xmlns:p14="http://schemas.microsoft.com/office/powerpoint/2010/main" val="116560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17">
              <a:defRPr/>
            </a:pPr>
            <a:r>
              <a:rPr lang="en-US" sz="2300" b="1" dirty="0">
                <a:solidFill>
                  <a:srgbClr val="424242"/>
                </a:solidFill>
                <a:latin typeface="Roboto" panose="02000000000000000000" pitchFamily="2" charset="0"/>
              </a:rPr>
              <a:t>Scott slide</a:t>
            </a:r>
          </a:p>
          <a:p>
            <a:pPr defTabSz="914217">
              <a:defRPr/>
            </a:pPr>
            <a:endParaRPr lang="en-US" sz="2300" b="1" dirty="0">
              <a:solidFill>
                <a:srgbClr val="424242"/>
              </a:solidFill>
              <a:latin typeface="Roboto" panose="02000000000000000000" pitchFamily="2" charset="0"/>
            </a:endParaRPr>
          </a:p>
          <a:p>
            <a:pPr defTabSz="914217">
              <a:defRPr/>
            </a:pPr>
            <a:r>
              <a:rPr lang="en-US" sz="4000" b="1" dirty="0">
                <a:solidFill>
                  <a:srgbClr val="424242"/>
                </a:solidFill>
                <a:latin typeface="Roboto" panose="02000000000000000000" pitchFamily="2" charset="0"/>
              </a:rPr>
              <a:t>Note on minimums - </a:t>
            </a:r>
            <a:r>
              <a:rPr lang="en-US" sz="4000" b="1" dirty="0">
                <a:latin typeface="Calibri" panose="020F0502020204030204" pitchFamily="34" charset="0"/>
                <a:ea typeface="Calibri" panose="020F0502020204030204" pitchFamily="34" charset="0"/>
              </a:rPr>
              <a:t>If we have an exception, it could be recommended by the Board then approved by the Provost</a:t>
            </a:r>
            <a:r>
              <a:rPr lang="en-US" sz="1800" dirty="0">
                <a:latin typeface="Calibri" panose="020F0502020204030204" pitchFamily="34" charset="0"/>
                <a:ea typeface="Calibri" panose="020F0502020204030204" pitchFamily="34" charset="0"/>
              </a:rPr>
              <a:t>.</a:t>
            </a:r>
          </a:p>
          <a:p>
            <a:endParaRPr lang="en-US" sz="2300" dirty="0">
              <a:solidFill>
                <a:srgbClr val="424242"/>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526C6A7-05C4-6849-9926-86C22E1164AC}" type="slidenum">
              <a:rPr lang="en-US" smtClean="0"/>
              <a:t>7</a:t>
            </a:fld>
            <a:endParaRPr lang="en-US"/>
          </a:p>
        </p:txBody>
      </p:sp>
    </p:spTree>
    <p:extLst>
      <p:ext uri="{BB962C8B-B14F-4D97-AF65-F5344CB8AC3E}">
        <p14:creationId xmlns:p14="http://schemas.microsoft.com/office/powerpoint/2010/main" val="59315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2300" dirty="0">
                <a:solidFill>
                  <a:srgbClr val="424242"/>
                </a:solidFill>
                <a:latin typeface="Roboto" panose="02000000000000000000" pitchFamily="2" charset="0"/>
              </a:rPr>
              <a:t>ALLY</a:t>
            </a:r>
          </a:p>
        </p:txBody>
      </p:sp>
      <p:sp>
        <p:nvSpPr>
          <p:cNvPr id="4" name="Slide Number Placeholder 3"/>
          <p:cNvSpPr>
            <a:spLocks noGrp="1"/>
          </p:cNvSpPr>
          <p:nvPr>
            <p:ph type="sldNum" sz="quarter" idx="5"/>
          </p:nvPr>
        </p:nvSpPr>
        <p:spPr/>
        <p:txBody>
          <a:bodyPr/>
          <a:lstStyle/>
          <a:p>
            <a:fld id="{6526C6A7-05C4-6849-9926-86C22E1164AC}" type="slidenum">
              <a:rPr lang="en-US" smtClean="0"/>
              <a:t>8</a:t>
            </a:fld>
            <a:endParaRPr lang="en-US"/>
          </a:p>
        </p:txBody>
      </p:sp>
    </p:spTree>
    <p:extLst>
      <p:ext uri="{BB962C8B-B14F-4D97-AF65-F5344CB8AC3E}">
        <p14:creationId xmlns:p14="http://schemas.microsoft.com/office/powerpoint/2010/main" val="255860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pPr marL="97819" indent="-97819">
              <a:lnSpc>
                <a:spcPct val="115000"/>
              </a:lnSpc>
              <a:spcBef>
                <a:spcPts val="685"/>
              </a:spcBef>
              <a:spcAft>
                <a:spcPts val="571"/>
              </a:spcAft>
              <a:buFont typeface="Arial" panose="020B0604020202020204" pitchFamily="34" charset="0"/>
              <a:buChar char="•"/>
            </a:pPr>
            <a:r>
              <a:rPr lang="en-US" sz="600" dirty="0">
                <a:latin typeface="Calibri" panose="020F0502020204030204" pitchFamily="34" charset="0"/>
                <a:ea typeface="Calibri" panose="020F0502020204030204" pitchFamily="34" charset="0"/>
                <a:cs typeface="Times New Roman" panose="02020603050405020304" pitchFamily="18" charset="0"/>
              </a:rPr>
              <a:t>ALLY</a:t>
            </a:r>
          </a:p>
          <a:p>
            <a:pPr marL="97819" indent="-97819">
              <a:lnSpc>
                <a:spcPct val="115000"/>
              </a:lnSpc>
              <a:spcBef>
                <a:spcPts val="685"/>
              </a:spcBef>
              <a:spcAft>
                <a:spcPts val="571"/>
              </a:spcAft>
              <a:buFont typeface="Arial" panose="020B0604020202020204" pitchFamily="34" charset="0"/>
              <a:buChar char="•"/>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97819" indent="-97819">
              <a:lnSpc>
                <a:spcPct val="115000"/>
              </a:lnSpc>
              <a:spcBef>
                <a:spcPts val="685"/>
              </a:spcBef>
              <a:spcAft>
                <a:spcPts val="571"/>
              </a:spcAft>
              <a:buFont typeface="Arial" panose="020B0604020202020204" pitchFamily="34" charset="0"/>
              <a:buChar char="•"/>
            </a:pPr>
            <a:r>
              <a:rPr lang="en-US" sz="600" dirty="0">
                <a:latin typeface="Calibri" panose="020F0502020204030204" pitchFamily="34" charset="0"/>
                <a:ea typeface="Calibri" panose="020F0502020204030204" pitchFamily="34" charset="0"/>
                <a:cs typeface="Times New Roman" panose="02020603050405020304" pitchFamily="18" charset="0"/>
              </a:rPr>
              <a:t>Student Services Fee Proposals are submitted by various Departments under Office of the Provost </a:t>
            </a:r>
          </a:p>
          <a:p>
            <a:pPr marL="97819" indent="-97819">
              <a:lnSpc>
                <a:spcPct val="115000"/>
              </a:lnSpc>
              <a:spcBef>
                <a:spcPts val="685"/>
              </a:spcBef>
              <a:spcAft>
                <a:spcPts val="571"/>
              </a:spcAft>
              <a:buFont typeface="Arial" panose="020B0604020202020204" pitchFamily="34" charset="0"/>
              <a:buChar char="•"/>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195637" indent="-195637">
              <a:buFont typeface="Symbol" panose="05050102010706020507" pitchFamily="18" charset="2"/>
              <a:buChar char=""/>
            </a:pPr>
            <a:r>
              <a:rPr lang="en-US" sz="600" dirty="0">
                <a:latin typeface="Calibri" panose="020F0502020204030204" pitchFamily="34" charset="0"/>
                <a:ea typeface="Calibri" panose="020F0502020204030204" pitchFamily="34" charset="0"/>
                <a:cs typeface="Times New Roman" panose="02020603050405020304" pitchFamily="18" charset="0"/>
              </a:rPr>
              <a:t>Proposals are submitted using the online form on the SSF website.  Submission period is December thru early January.</a:t>
            </a:r>
          </a:p>
          <a:p>
            <a:pPr marL="260848"/>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195637" indent="-195637">
              <a:buFont typeface="Symbol" panose="05050102010706020507" pitchFamily="18" charset="2"/>
              <a:buChar char=""/>
            </a:pPr>
            <a:r>
              <a:rPr lang="en-US" sz="600" dirty="0">
                <a:latin typeface="Calibri" panose="020F0502020204030204" pitchFamily="34" charset="0"/>
                <a:ea typeface="Calibri" panose="020F0502020204030204" pitchFamily="34" charset="0"/>
                <a:cs typeface="Times New Roman" panose="02020603050405020304" pitchFamily="18" charset="0"/>
              </a:rPr>
              <a:t>All Proposals submitted will include a budget spreadsheet as an attachment.  The updated budget template is downloaded from the SSF website.  Budget expense types are in accordance with University budget categories.  Budgets narratives  clearly support the budget data.</a:t>
            </a:r>
          </a:p>
          <a:p>
            <a:pPr marL="195637" indent="-195637">
              <a:buFont typeface="Symbol" panose="05050102010706020507" pitchFamily="18" charset="2"/>
              <a:buChar char=""/>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195637" indent="-195637">
              <a:buFont typeface="Symbol" panose="05050102010706020507" pitchFamily="18" charset="2"/>
              <a:buChar char=""/>
            </a:pPr>
            <a:r>
              <a:rPr lang="en-US" sz="600" dirty="0">
                <a:latin typeface="Calibri" panose="020F0502020204030204" pitchFamily="34" charset="0"/>
                <a:ea typeface="Calibri" panose="020F0502020204030204" pitchFamily="34" charset="0"/>
                <a:cs typeface="Times New Roman" panose="02020603050405020304" pitchFamily="18" charset="0"/>
              </a:rPr>
              <a:t>Project Directors must approve project submission and beginning in FY23, Fiscal Officers will be required to sign off on any required budget report submitted to SSF before  submission.</a:t>
            </a:r>
          </a:p>
          <a:p>
            <a:pPr marL="195637" indent="-195637">
              <a:buFont typeface="Symbol" panose="05050102010706020507" pitchFamily="18" charset="2"/>
              <a:buChar char=""/>
            </a:pPr>
            <a:r>
              <a:rPr lang="en-US" sz="500" dirty="0">
                <a:latin typeface="Calibri" panose="020F0502020204030204" pitchFamily="34" charset="0"/>
                <a:ea typeface="Calibri" panose="020F0502020204030204" pitchFamily="34" charset="0"/>
                <a:cs typeface="Times New Roman" panose="02020603050405020304" pitchFamily="18" charset="0"/>
              </a:rPr>
              <a:t> </a:t>
            </a: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marL="195637" indent="-195637">
              <a:buFont typeface="Symbol" panose="05050102010706020507" pitchFamily="18" charset="2"/>
              <a:buChar char=""/>
            </a:pPr>
            <a:r>
              <a:rPr lang="en-US" sz="600" dirty="0">
                <a:latin typeface="Calibri" panose="020F0502020204030204" pitchFamily="34" charset="0"/>
                <a:ea typeface="Calibri" panose="020F0502020204030204" pitchFamily="34" charset="0"/>
                <a:cs typeface="Times New Roman" panose="02020603050405020304" pitchFamily="18" charset="0"/>
              </a:rPr>
              <a:t>The SSF Board reviews all proposals and votes to approve or deny each proposal request for funding.  Funding can be full or partial, and the term of project can be 1-3 years ( for SSF projects) .  Total dollar amount of proposals funded are  based on a projection of funds available. </a:t>
            </a:r>
          </a:p>
          <a:p>
            <a:pPr marL="195637" indent="-195637">
              <a:buFont typeface="Symbol" panose="05050102010706020507" pitchFamily="18" charset="2"/>
              <a:buChar char=""/>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pPr marL="97819" indent="-97819">
              <a:buFont typeface="Arial" panose="020B0604020202020204" pitchFamily="34" charset="0"/>
              <a:buChar char="•"/>
            </a:pPr>
            <a:endParaRPr lang="en-US" b="1" dirty="0"/>
          </a:p>
          <a:p>
            <a:pPr marL="97819" indent="-97819">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6526C6A7-05C4-6849-9926-86C22E1164AC}" type="slidenum">
              <a:rPr lang="en-US" smtClean="0"/>
              <a:t>9</a:t>
            </a:fld>
            <a:endParaRPr lang="en-US"/>
          </a:p>
        </p:txBody>
      </p:sp>
    </p:spTree>
    <p:extLst>
      <p:ext uri="{BB962C8B-B14F-4D97-AF65-F5344CB8AC3E}">
        <p14:creationId xmlns:p14="http://schemas.microsoft.com/office/powerpoint/2010/main" val="492753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8489D8B0-91B2-1B41-8276-AE35CA7D0195}"/>
              </a:ext>
            </a:extLst>
          </p:cNvPr>
          <p:cNvSpPr/>
          <p:nvPr/>
        </p:nvSpPr>
        <p:spPr>
          <a:xfrm>
            <a:off x="8356959" y="0"/>
            <a:ext cx="9931400" cy="10287000"/>
          </a:xfrm>
          <a:custGeom>
            <a:avLst/>
            <a:gdLst/>
            <a:ahLst/>
            <a:cxnLst/>
            <a:rect l="l" t="t" r="r" b="b"/>
            <a:pathLst>
              <a:path w="9931400" h="10287000">
                <a:moveTo>
                  <a:pt x="0" y="10286999"/>
                </a:moveTo>
                <a:lnTo>
                  <a:pt x="9931040" y="10286999"/>
                </a:lnTo>
                <a:lnTo>
                  <a:pt x="9931040" y="0"/>
                </a:lnTo>
                <a:lnTo>
                  <a:pt x="0" y="0"/>
                </a:lnTo>
                <a:lnTo>
                  <a:pt x="0" y="10286999"/>
                </a:lnTo>
                <a:close/>
              </a:path>
            </a:pathLst>
          </a:custGeom>
          <a:solidFill>
            <a:srgbClr val="0C234A"/>
          </a:solidFill>
        </p:spPr>
        <p:txBody>
          <a:bodyPr wrap="square" lIns="0" tIns="0" rIns="0" bIns="0" rtlCol="0"/>
          <a:lstStyle/>
          <a:p>
            <a:endParaRPr sz="1800"/>
          </a:p>
        </p:txBody>
      </p:sp>
      <p:sp>
        <p:nvSpPr>
          <p:cNvPr id="6" name="object 5">
            <a:extLst>
              <a:ext uri="{FF2B5EF4-FFF2-40B4-BE49-F238E27FC236}">
                <a16:creationId xmlns:a16="http://schemas.microsoft.com/office/drawing/2014/main" id="{8654DC64-9691-474A-9C55-DF8F3E492AE5}"/>
              </a:ext>
            </a:extLst>
          </p:cNvPr>
          <p:cNvSpPr/>
          <p:nvPr/>
        </p:nvSpPr>
        <p:spPr>
          <a:xfrm>
            <a:off x="0" y="0"/>
            <a:ext cx="8357235" cy="10287000"/>
          </a:xfrm>
          <a:custGeom>
            <a:avLst/>
            <a:gdLst/>
            <a:ahLst/>
            <a:cxnLst/>
            <a:rect l="l" t="t" r="r" b="b"/>
            <a:pathLst>
              <a:path w="8357234" h="10287000">
                <a:moveTo>
                  <a:pt x="0" y="10286998"/>
                </a:moveTo>
                <a:lnTo>
                  <a:pt x="0" y="0"/>
                </a:lnTo>
                <a:lnTo>
                  <a:pt x="8356958" y="0"/>
                </a:lnTo>
                <a:lnTo>
                  <a:pt x="8356958" y="10286998"/>
                </a:lnTo>
                <a:lnTo>
                  <a:pt x="0" y="10286998"/>
                </a:lnTo>
                <a:close/>
              </a:path>
            </a:pathLst>
          </a:custGeom>
          <a:solidFill>
            <a:srgbClr val="1D5287"/>
          </a:solidFill>
        </p:spPr>
        <p:txBody>
          <a:bodyPr wrap="square" lIns="0" tIns="0" rIns="0" bIns="0" rtlCol="0"/>
          <a:lstStyle/>
          <a:p>
            <a:endParaRPr sz="1800"/>
          </a:p>
        </p:txBody>
      </p:sp>
      <p:pic>
        <p:nvPicPr>
          <p:cNvPr id="4" name="Picture 3" descr="Text&#10;&#10;Description automatically generated">
            <a:extLst>
              <a:ext uri="{FF2B5EF4-FFF2-40B4-BE49-F238E27FC236}">
                <a16:creationId xmlns:a16="http://schemas.microsoft.com/office/drawing/2014/main" id="{6FC7533A-301F-C943-893E-9C2835327E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7" name="object 2">
            <a:extLst>
              <a:ext uri="{FF2B5EF4-FFF2-40B4-BE49-F238E27FC236}">
                <a16:creationId xmlns:a16="http://schemas.microsoft.com/office/drawing/2014/main" id="{6DC7E334-2DE0-4240-9F90-99E7A2F669D9}"/>
              </a:ext>
            </a:extLst>
          </p:cNvPr>
          <p:cNvSpPr/>
          <p:nvPr userDrawn="1"/>
        </p:nvSpPr>
        <p:spPr>
          <a:xfrm>
            <a:off x="8356959" y="0"/>
            <a:ext cx="9931400" cy="10287000"/>
          </a:xfrm>
          <a:custGeom>
            <a:avLst/>
            <a:gdLst/>
            <a:ahLst/>
            <a:cxnLst/>
            <a:rect l="l" t="t" r="r" b="b"/>
            <a:pathLst>
              <a:path w="9931400" h="10287000">
                <a:moveTo>
                  <a:pt x="0" y="10286999"/>
                </a:moveTo>
                <a:lnTo>
                  <a:pt x="9931040" y="10286999"/>
                </a:lnTo>
                <a:lnTo>
                  <a:pt x="9931040" y="0"/>
                </a:lnTo>
                <a:lnTo>
                  <a:pt x="0" y="0"/>
                </a:lnTo>
                <a:lnTo>
                  <a:pt x="0" y="10286999"/>
                </a:lnTo>
                <a:close/>
              </a:path>
            </a:pathLst>
          </a:custGeom>
          <a:solidFill>
            <a:srgbClr val="0C234A"/>
          </a:solidFill>
        </p:spPr>
        <p:txBody>
          <a:bodyPr wrap="square" lIns="0" tIns="0" rIns="0" bIns="0" rtlCol="0"/>
          <a:lstStyle/>
          <a:p>
            <a:endParaRPr sz="1800"/>
          </a:p>
        </p:txBody>
      </p:sp>
      <p:sp>
        <p:nvSpPr>
          <p:cNvPr id="8" name="object 5">
            <a:extLst>
              <a:ext uri="{FF2B5EF4-FFF2-40B4-BE49-F238E27FC236}">
                <a16:creationId xmlns:a16="http://schemas.microsoft.com/office/drawing/2014/main" id="{2476AAEC-C989-E94D-8930-F17A05A8F654}"/>
              </a:ext>
            </a:extLst>
          </p:cNvPr>
          <p:cNvSpPr/>
          <p:nvPr userDrawn="1"/>
        </p:nvSpPr>
        <p:spPr>
          <a:xfrm>
            <a:off x="0" y="0"/>
            <a:ext cx="8357235" cy="10287000"/>
          </a:xfrm>
          <a:custGeom>
            <a:avLst/>
            <a:gdLst/>
            <a:ahLst/>
            <a:cxnLst/>
            <a:rect l="l" t="t" r="r" b="b"/>
            <a:pathLst>
              <a:path w="8357234" h="10287000">
                <a:moveTo>
                  <a:pt x="0" y="10286998"/>
                </a:moveTo>
                <a:lnTo>
                  <a:pt x="0" y="0"/>
                </a:lnTo>
                <a:lnTo>
                  <a:pt x="8356958" y="0"/>
                </a:lnTo>
                <a:lnTo>
                  <a:pt x="8356958" y="10286998"/>
                </a:lnTo>
                <a:lnTo>
                  <a:pt x="0" y="10286998"/>
                </a:lnTo>
                <a:close/>
              </a:path>
            </a:pathLst>
          </a:custGeom>
          <a:solidFill>
            <a:srgbClr val="1D5287"/>
          </a:solidFill>
        </p:spPr>
        <p:txBody>
          <a:bodyPr wrap="square" lIns="0" tIns="0" rIns="0" bIns="0" rtlCol="0"/>
          <a:lstStyle/>
          <a:p>
            <a:endParaRPr sz="1800"/>
          </a:p>
        </p:txBody>
      </p:sp>
      <p:pic>
        <p:nvPicPr>
          <p:cNvPr id="9" name="Picture 8" descr="Text&#10;&#10;Description automatically generated">
            <a:extLst>
              <a:ext uri="{FF2B5EF4-FFF2-40B4-BE49-F238E27FC236}">
                <a16:creationId xmlns:a16="http://schemas.microsoft.com/office/drawing/2014/main" id="{3AEFBE1C-DE52-7D4A-BD2E-D5C0EAF794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extLst>
      <p:ext uri="{BB962C8B-B14F-4D97-AF65-F5344CB8AC3E}">
        <p14:creationId xmlns:p14="http://schemas.microsoft.com/office/powerpoint/2010/main" val="139452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Title Only">
    <p:bg>
      <p:bgPr>
        <a:solidFill>
          <a:schemeClr val="bg1"/>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946B823C-3771-6045-A858-0BEAB3E6F1C1}"/>
              </a:ext>
            </a:extLst>
          </p:cNvPr>
          <p:cNvSpPr/>
          <p:nvPr/>
        </p:nvSpPr>
        <p:spPr>
          <a:xfrm>
            <a:off x="0" y="5"/>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D5287"/>
          </a:solidFill>
        </p:spPr>
        <p:txBody>
          <a:bodyPr wrap="square" lIns="0" tIns="0" rIns="0" bIns="0" rtlCol="0"/>
          <a:lstStyle/>
          <a:p>
            <a:endParaRPr sz="1800"/>
          </a:p>
        </p:txBody>
      </p:sp>
      <p:sp>
        <p:nvSpPr>
          <p:cNvPr id="17" name="object 3">
            <a:extLst>
              <a:ext uri="{FF2B5EF4-FFF2-40B4-BE49-F238E27FC236}">
                <a16:creationId xmlns:a16="http://schemas.microsoft.com/office/drawing/2014/main" id="{000A9B5D-C738-6C4A-900D-50F5DC9092FB}"/>
              </a:ext>
            </a:extLst>
          </p:cNvPr>
          <p:cNvSpPr/>
          <p:nvPr/>
        </p:nvSpPr>
        <p:spPr>
          <a:xfrm>
            <a:off x="0" y="1028705"/>
            <a:ext cx="11007091" cy="4419600"/>
          </a:xfrm>
          <a:custGeom>
            <a:avLst/>
            <a:gdLst/>
            <a:ahLst/>
            <a:cxnLst/>
            <a:rect l="l" t="t" r="r" b="b"/>
            <a:pathLst>
              <a:path w="11007090" h="4419600">
                <a:moveTo>
                  <a:pt x="0" y="0"/>
                </a:moveTo>
                <a:lnTo>
                  <a:pt x="11006576" y="0"/>
                </a:lnTo>
                <a:lnTo>
                  <a:pt x="11006576" y="4419599"/>
                </a:lnTo>
                <a:lnTo>
                  <a:pt x="0" y="4419599"/>
                </a:lnTo>
                <a:lnTo>
                  <a:pt x="0" y="0"/>
                </a:lnTo>
                <a:close/>
              </a:path>
            </a:pathLst>
          </a:custGeom>
          <a:solidFill>
            <a:srgbClr val="0C234A"/>
          </a:solidFill>
        </p:spPr>
        <p:txBody>
          <a:bodyPr wrap="square" lIns="0" tIns="0" rIns="0" bIns="0" rtlCol="0"/>
          <a:lstStyle/>
          <a:p>
            <a:endParaRPr sz="1800"/>
          </a:p>
        </p:txBody>
      </p:sp>
      <p:sp>
        <p:nvSpPr>
          <p:cNvPr id="18" name="object 6">
            <a:extLst>
              <a:ext uri="{FF2B5EF4-FFF2-40B4-BE49-F238E27FC236}">
                <a16:creationId xmlns:a16="http://schemas.microsoft.com/office/drawing/2014/main" id="{90E298CB-7726-8742-87C3-28D77ECEC1EF}"/>
              </a:ext>
            </a:extLst>
          </p:cNvPr>
          <p:cNvSpPr/>
          <p:nvPr/>
        </p:nvSpPr>
        <p:spPr>
          <a:xfrm>
            <a:off x="1027310" y="3778087"/>
            <a:ext cx="8943975" cy="28575"/>
          </a:xfrm>
          <a:custGeom>
            <a:avLst/>
            <a:gdLst/>
            <a:ahLst/>
            <a:cxnLst/>
            <a:rect l="l" t="t" r="r" b="b"/>
            <a:pathLst>
              <a:path w="8943975" h="28575">
                <a:moveTo>
                  <a:pt x="8943974" y="28574"/>
                </a:moveTo>
                <a:lnTo>
                  <a:pt x="0" y="28574"/>
                </a:lnTo>
                <a:lnTo>
                  <a:pt x="0" y="0"/>
                </a:lnTo>
                <a:lnTo>
                  <a:pt x="8943974" y="0"/>
                </a:lnTo>
                <a:lnTo>
                  <a:pt x="8943974" y="28574"/>
                </a:lnTo>
                <a:close/>
              </a:path>
            </a:pathLst>
          </a:custGeom>
          <a:solidFill>
            <a:srgbClr val="FFFFFF"/>
          </a:solidFill>
        </p:spPr>
        <p:txBody>
          <a:bodyPr wrap="square" lIns="0" tIns="0" rIns="0" bIns="0" rtlCol="0"/>
          <a:lstStyle/>
          <a:p>
            <a:endParaRPr sz="1800"/>
          </a:p>
        </p:txBody>
      </p:sp>
      <p:pic>
        <p:nvPicPr>
          <p:cNvPr id="19" name="Picture 18" descr="Text&#10;&#10;Description automatically generated">
            <a:extLst>
              <a:ext uri="{FF2B5EF4-FFF2-40B4-BE49-F238E27FC236}">
                <a16:creationId xmlns:a16="http://schemas.microsoft.com/office/drawing/2014/main" id="{E09EE557-C637-8748-A913-FF438A153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20" name="object 8">
            <a:extLst>
              <a:ext uri="{FF2B5EF4-FFF2-40B4-BE49-F238E27FC236}">
                <a16:creationId xmlns:a16="http://schemas.microsoft.com/office/drawing/2014/main" id="{4AECB9E7-155E-354B-93D7-E3CC6326A95F}"/>
              </a:ext>
            </a:extLst>
          </p:cNvPr>
          <p:cNvSpPr/>
          <p:nvPr/>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
        <p:nvSpPr>
          <p:cNvPr id="7" name="object 2">
            <a:extLst>
              <a:ext uri="{FF2B5EF4-FFF2-40B4-BE49-F238E27FC236}">
                <a16:creationId xmlns:a16="http://schemas.microsoft.com/office/drawing/2014/main" id="{2AD93351-DB59-8B44-B73C-E807AEDEBC25}"/>
              </a:ext>
            </a:extLst>
          </p:cNvPr>
          <p:cNvSpPr/>
          <p:nvPr userDrawn="1"/>
        </p:nvSpPr>
        <p:spPr>
          <a:xfrm>
            <a:off x="0" y="5"/>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D5287"/>
          </a:solidFill>
        </p:spPr>
        <p:txBody>
          <a:bodyPr wrap="square" lIns="0" tIns="0" rIns="0" bIns="0" rtlCol="0"/>
          <a:lstStyle/>
          <a:p>
            <a:endParaRPr sz="1800"/>
          </a:p>
        </p:txBody>
      </p:sp>
      <p:sp>
        <p:nvSpPr>
          <p:cNvPr id="8" name="object 3">
            <a:extLst>
              <a:ext uri="{FF2B5EF4-FFF2-40B4-BE49-F238E27FC236}">
                <a16:creationId xmlns:a16="http://schemas.microsoft.com/office/drawing/2014/main" id="{CE4363F4-4F82-0841-8D5B-C4BD72B2E9D6}"/>
              </a:ext>
            </a:extLst>
          </p:cNvPr>
          <p:cNvSpPr/>
          <p:nvPr userDrawn="1"/>
        </p:nvSpPr>
        <p:spPr>
          <a:xfrm>
            <a:off x="0" y="1028705"/>
            <a:ext cx="11007091" cy="4419600"/>
          </a:xfrm>
          <a:custGeom>
            <a:avLst/>
            <a:gdLst/>
            <a:ahLst/>
            <a:cxnLst/>
            <a:rect l="l" t="t" r="r" b="b"/>
            <a:pathLst>
              <a:path w="11007090" h="4419600">
                <a:moveTo>
                  <a:pt x="0" y="0"/>
                </a:moveTo>
                <a:lnTo>
                  <a:pt x="11006576" y="0"/>
                </a:lnTo>
                <a:lnTo>
                  <a:pt x="11006576" y="4419599"/>
                </a:lnTo>
                <a:lnTo>
                  <a:pt x="0" y="4419599"/>
                </a:lnTo>
                <a:lnTo>
                  <a:pt x="0" y="0"/>
                </a:lnTo>
                <a:close/>
              </a:path>
            </a:pathLst>
          </a:custGeom>
          <a:solidFill>
            <a:srgbClr val="0C234A"/>
          </a:solidFill>
        </p:spPr>
        <p:txBody>
          <a:bodyPr wrap="square" lIns="0" tIns="0" rIns="0" bIns="0" rtlCol="0"/>
          <a:lstStyle/>
          <a:p>
            <a:endParaRPr sz="1800"/>
          </a:p>
        </p:txBody>
      </p:sp>
      <p:sp>
        <p:nvSpPr>
          <p:cNvPr id="9" name="object 6">
            <a:extLst>
              <a:ext uri="{FF2B5EF4-FFF2-40B4-BE49-F238E27FC236}">
                <a16:creationId xmlns:a16="http://schemas.microsoft.com/office/drawing/2014/main" id="{079F7C2E-86A5-C843-9EB9-DA041DFE579A}"/>
              </a:ext>
            </a:extLst>
          </p:cNvPr>
          <p:cNvSpPr/>
          <p:nvPr userDrawn="1"/>
        </p:nvSpPr>
        <p:spPr>
          <a:xfrm>
            <a:off x="1027310" y="3778087"/>
            <a:ext cx="8943975" cy="28575"/>
          </a:xfrm>
          <a:custGeom>
            <a:avLst/>
            <a:gdLst/>
            <a:ahLst/>
            <a:cxnLst/>
            <a:rect l="l" t="t" r="r" b="b"/>
            <a:pathLst>
              <a:path w="8943975" h="28575">
                <a:moveTo>
                  <a:pt x="8943974" y="28574"/>
                </a:moveTo>
                <a:lnTo>
                  <a:pt x="0" y="28574"/>
                </a:lnTo>
                <a:lnTo>
                  <a:pt x="0" y="0"/>
                </a:lnTo>
                <a:lnTo>
                  <a:pt x="8943974" y="0"/>
                </a:lnTo>
                <a:lnTo>
                  <a:pt x="8943974" y="28574"/>
                </a:lnTo>
                <a:close/>
              </a:path>
            </a:pathLst>
          </a:custGeom>
          <a:solidFill>
            <a:srgbClr val="FFFFFF"/>
          </a:solidFill>
        </p:spPr>
        <p:txBody>
          <a:bodyPr wrap="square" lIns="0" tIns="0" rIns="0" bIns="0" rtlCol="0"/>
          <a:lstStyle/>
          <a:p>
            <a:endParaRPr sz="1800"/>
          </a:p>
        </p:txBody>
      </p:sp>
      <p:pic>
        <p:nvPicPr>
          <p:cNvPr id="10" name="Picture 9" descr="Text&#10;&#10;Description automatically generated">
            <a:extLst>
              <a:ext uri="{FF2B5EF4-FFF2-40B4-BE49-F238E27FC236}">
                <a16:creationId xmlns:a16="http://schemas.microsoft.com/office/drawing/2014/main" id="{CBBBEA08-65D7-B340-B6F0-86EBD00BF9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11" name="object 8">
            <a:extLst>
              <a:ext uri="{FF2B5EF4-FFF2-40B4-BE49-F238E27FC236}">
                <a16:creationId xmlns:a16="http://schemas.microsoft.com/office/drawing/2014/main" id="{3608289D-D7D2-9E40-832B-55748EE08A44}"/>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Tree>
    <p:extLst>
      <p:ext uri="{BB962C8B-B14F-4D97-AF65-F5344CB8AC3E}">
        <p14:creationId xmlns:p14="http://schemas.microsoft.com/office/powerpoint/2010/main" val="187444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5_Title Only">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99AD0AF-FBE4-E345-A26E-6D6824B93101}"/>
              </a:ext>
            </a:extLst>
          </p:cNvPr>
          <p:cNvSpPr/>
          <p:nvPr/>
        </p:nvSpPr>
        <p:spPr>
          <a:xfrm>
            <a:off x="0" y="3476406"/>
            <a:ext cx="18288000" cy="6811009"/>
          </a:xfrm>
          <a:custGeom>
            <a:avLst/>
            <a:gdLst/>
            <a:ahLst/>
            <a:cxnLst/>
            <a:rect l="l" t="t" r="r" b="b"/>
            <a:pathLst>
              <a:path w="18288000" h="6811009">
                <a:moveTo>
                  <a:pt x="0" y="6810600"/>
                </a:moveTo>
                <a:lnTo>
                  <a:pt x="18287998" y="6810600"/>
                </a:lnTo>
                <a:lnTo>
                  <a:pt x="18287998" y="0"/>
                </a:lnTo>
                <a:lnTo>
                  <a:pt x="0" y="0"/>
                </a:lnTo>
                <a:lnTo>
                  <a:pt x="0" y="6810600"/>
                </a:lnTo>
                <a:close/>
              </a:path>
            </a:pathLst>
          </a:custGeom>
          <a:solidFill>
            <a:srgbClr val="E2E9EB"/>
          </a:solidFill>
        </p:spPr>
        <p:txBody>
          <a:bodyPr wrap="square" lIns="0" tIns="0" rIns="0" bIns="0" rtlCol="0"/>
          <a:lstStyle/>
          <a:p>
            <a:endParaRPr sz="1800"/>
          </a:p>
        </p:txBody>
      </p:sp>
      <p:grpSp>
        <p:nvGrpSpPr>
          <p:cNvPr id="8" name="object 3">
            <a:extLst>
              <a:ext uri="{FF2B5EF4-FFF2-40B4-BE49-F238E27FC236}">
                <a16:creationId xmlns:a16="http://schemas.microsoft.com/office/drawing/2014/main" id="{A132758F-4425-7545-AA9C-C0C03050AB3D}"/>
              </a:ext>
            </a:extLst>
          </p:cNvPr>
          <p:cNvGrpSpPr/>
          <p:nvPr/>
        </p:nvGrpSpPr>
        <p:grpSpPr>
          <a:xfrm>
            <a:off x="3038405" y="4587567"/>
            <a:ext cx="666751" cy="666750"/>
            <a:chOff x="3038404" y="4587567"/>
            <a:chExt cx="666750" cy="666750"/>
          </a:xfrm>
        </p:grpSpPr>
        <p:sp>
          <p:nvSpPr>
            <p:cNvPr id="9" name="object 4">
              <a:extLst>
                <a:ext uri="{FF2B5EF4-FFF2-40B4-BE49-F238E27FC236}">
                  <a16:creationId xmlns:a16="http://schemas.microsoft.com/office/drawing/2014/main" id="{4EE796A1-F471-8E44-83F0-03030B577D9F}"/>
                </a:ext>
              </a:extLst>
            </p:cNvPr>
            <p:cNvSpPr/>
            <p:nvPr/>
          </p:nvSpPr>
          <p:spPr>
            <a:xfrm>
              <a:off x="3038404" y="4587567"/>
              <a:ext cx="666750" cy="666750"/>
            </a:xfrm>
            <a:custGeom>
              <a:avLst/>
              <a:gdLst/>
              <a:ahLst/>
              <a:cxnLst/>
              <a:rect l="l" t="t" r="r" b="b"/>
              <a:pathLst>
                <a:path w="666750" h="666750">
                  <a:moveTo>
                    <a:pt x="333374" y="666749"/>
                  </a:moveTo>
                  <a:lnTo>
                    <a:pt x="292563" y="664242"/>
                  </a:lnTo>
                  <a:lnTo>
                    <a:pt x="252371" y="656759"/>
                  </a:lnTo>
                  <a:lnTo>
                    <a:pt x="213397" y="644412"/>
                  </a:lnTo>
                  <a:lnTo>
                    <a:pt x="176223" y="627385"/>
                  </a:lnTo>
                  <a:lnTo>
                    <a:pt x="141412" y="605935"/>
                  </a:lnTo>
                  <a:lnTo>
                    <a:pt x="109493" y="580389"/>
                  </a:lnTo>
                  <a:lnTo>
                    <a:pt x="80942" y="551128"/>
                  </a:lnTo>
                  <a:lnTo>
                    <a:pt x="56183" y="518588"/>
                  </a:lnTo>
                  <a:lnTo>
                    <a:pt x="35595" y="483261"/>
                  </a:lnTo>
                  <a:lnTo>
                    <a:pt x="19487" y="445685"/>
                  </a:lnTo>
                  <a:lnTo>
                    <a:pt x="8100" y="406420"/>
                  </a:lnTo>
                  <a:lnTo>
                    <a:pt x="1605" y="366051"/>
                  </a:lnTo>
                  <a:lnTo>
                    <a:pt x="0" y="333374"/>
                  </a:lnTo>
                  <a:lnTo>
                    <a:pt x="100" y="325191"/>
                  </a:lnTo>
                  <a:lnTo>
                    <a:pt x="3608" y="284458"/>
                  </a:lnTo>
                  <a:lnTo>
                    <a:pt x="12075" y="244461"/>
                  </a:lnTo>
                  <a:lnTo>
                    <a:pt x="25376" y="205797"/>
                  </a:lnTo>
                  <a:lnTo>
                    <a:pt x="43310" y="169052"/>
                  </a:lnTo>
                  <a:lnTo>
                    <a:pt x="65605" y="134783"/>
                  </a:lnTo>
                  <a:lnTo>
                    <a:pt x="91927" y="103501"/>
                  </a:lnTo>
                  <a:lnTo>
                    <a:pt x="121884" y="75672"/>
                  </a:lnTo>
                  <a:lnTo>
                    <a:pt x="155022" y="51720"/>
                  </a:lnTo>
                  <a:lnTo>
                    <a:pt x="190838" y="32007"/>
                  </a:lnTo>
                  <a:lnTo>
                    <a:pt x="228798" y="16826"/>
                  </a:lnTo>
                  <a:lnTo>
                    <a:pt x="268336" y="6405"/>
                  </a:lnTo>
                  <a:lnTo>
                    <a:pt x="308852" y="902"/>
                  </a:lnTo>
                  <a:lnTo>
                    <a:pt x="333374" y="0"/>
                  </a:lnTo>
                  <a:lnTo>
                    <a:pt x="341558" y="100"/>
                  </a:lnTo>
                  <a:lnTo>
                    <a:pt x="382291" y="3608"/>
                  </a:lnTo>
                  <a:lnTo>
                    <a:pt x="422287" y="12075"/>
                  </a:lnTo>
                  <a:lnTo>
                    <a:pt x="460951" y="25376"/>
                  </a:lnTo>
                  <a:lnTo>
                    <a:pt x="497697" y="43310"/>
                  </a:lnTo>
                  <a:lnTo>
                    <a:pt x="531966" y="65605"/>
                  </a:lnTo>
                  <a:lnTo>
                    <a:pt x="563248" y="91927"/>
                  </a:lnTo>
                  <a:lnTo>
                    <a:pt x="591077" y="121884"/>
                  </a:lnTo>
                  <a:lnTo>
                    <a:pt x="615029" y="155022"/>
                  </a:lnTo>
                  <a:lnTo>
                    <a:pt x="634742" y="190838"/>
                  </a:lnTo>
                  <a:lnTo>
                    <a:pt x="649923" y="228798"/>
                  </a:lnTo>
                  <a:lnTo>
                    <a:pt x="660344" y="268336"/>
                  </a:lnTo>
                  <a:lnTo>
                    <a:pt x="665846" y="308852"/>
                  </a:lnTo>
                  <a:lnTo>
                    <a:pt x="666749" y="333374"/>
                  </a:lnTo>
                  <a:lnTo>
                    <a:pt x="666649" y="341558"/>
                  </a:lnTo>
                  <a:lnTo>
                    <a:pt x="663141" y="382291"/>
                  </a:lnTo>
                  <a:lnTo>
                    <a:pt x="654674" y="422287"/>
                  </a:lnTo>
                  <a:lnTo>
                    <a:pt x="641373" y="460951"/>
                  </a:lnTo>
                  <a:lnTo>
                    <a:pt x="623439" y="497697"/>
                  </a:lnTo>
                  <a:lnTo>
                    <a:pt x="601144" y="531966"/>
                  </a:lnTo>
                  <a:lnTo>
                    <a:pt x="574822" y="563248"/>
                  </a:lnTo>
                  <a:lnTo>
                    <a:pt x="544865" y="591077"/>
                  </a:lnTo>
                  <a:lnTo>
                    <a:pt x="511727" y="615029"/>
                  </a:lnTo>
                  <a:lnTo>
                    <a:pt x="475911" y="634742"/>
                  </a:lnTo>
                  <a:lnTo>
                    <a:pt x="437950" y="649923"/>
                  </a:lnTo>
                  <a:lnTo>
                    <a:pt x="398413" y="660344"/>
                  </a:lnTo>
                  <a:lnTo>
                    <a:pt x="357897" y="665846"/>
                  </a:lnTo>
                  <a:lnTo>
                    <a:pt x="333374" y="666749"/>
                  </a:lnTo>
                  <a:close/>
                </a:path>
              </a:pathLst>
            </a:custGeom>
            <a:solidFill>
              <a:srgbClr val="AB0420"/>
            </a:solidFill>
          </p:spPr>
          <p:txBody>
            <a:bodyPr wrap="square" lIns="0" tIns="0" rIns="0" bIns="0" rtlCol="0"/>
            <a:lstStyle/>
            <a:p>
              <a:endParaRPr sz="1800"/>
            </a:p>
          </p:txBody>
        </p:sp>
        <p:sp>
          <p:nvSpPr>
            <p:cNvPr id="10" name="object 5">
              <a:extLst>
                <a:ext uri="{FF2B5EF4-FFF2-40B4-BE49-F238E27FC236}">
                  <a16:creationId xmlns:a16="http://schemas.microsoft.com/office/drawing/2014/main" id="{FCB728D2-B0A1-4F4C-AE6A-AC0B17CC0B36}"/>
                </a:ext>
              </a:extLst>
            </p:cNvPr>
            <p:cNvSpPr/>
            <p:nvPr/>
          </p:nvSpPr>
          <p:spPr>
            <a:xfrm>
              <a:off x="3107299" y="4731251"/>
              <a:ext cx="528955" cy="419734"/>
            </a:xfrm>
            <a:custGeom>
              <a:avLst/>
              <a:gdLst/>
              <a:ahLst/>
              <a:cxnLst/>
              <a:rect l="l" t="t" r="r" b="b"/>
              <a:pathLst>
                <a:path w="528954"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sz="1800"/>
            </a:p>
          </p:txBody>
        </p:sp>
      </p:grpSp>
      <p:grpSp>
        <p:nvGrpSpPr>
          <p:cNvPr id="11" name="object 6">
            <a:extLst>
              <a:ext uri="{FF2B5EF4-FFF2-40B4-BE49-F238E27FC236}">
                <a16:creationId xmlns:a16="http://schemas.microsoft.com/office/drawing/2014/main" id="{C0E9ED03-362B-AE45-A9D4-80A5664B74F3}"/>
              </a:ext>
            </a:extLst>
          </p:cNvPr>
          <p:cNvGrpSpPr/>
          <p:nvPr/>
        </p:nvGrpSpPr>
        <p:grpSpPr>
          <a:xfrm>
            <a:off x="8810626" y="4587567"/>
            <a:ext cx="666751" cy="666750"/>
            <a:chOff x="8810625" y="4587567"/>
            <a:chExt cx="666750" cy="666750"/>
          </a:xfrm>
        </p:grpSpPr>
        <p:sp>
          <p:nvSpPr>
            <p:cNvPr id="12" name="object 7">
              <a:extLst>
                <a:ext uri="{FF2B5EF4-FFF2-40B4-BE49-F238E27FC236}">
                  <a16:creationId xmlns:a16="http://schemas.microsoft.com/office/drawing/2014/main" id="{6282527D-7A04-5B4F-B9DE-630BE1CE8A48}"/>
                </a:ext>
              </a:extLst>
            </p:cNvPr>
            <p:cNvSpPr/>
            <p:nvPr/>
          </p:nvSpPr>
          <p:spPr>
            <a:xfrm>
              <a:off x="8810625" y="4587567"/>
              <a:ext cx="666750" cy="666750"/>
            </a:xfrm>
            <a:custGeom>
              <a:avLst/>
              <a:gdLst/>
              <a:ahLst/>
              <a:cxnLst/>
              <a:rect l="l" t="t" r="r" b="b"/>
              <a:pathLst>
                <a:path w="666750" h="666750">
                  <a:moveTo>
                    <a:pt x="333374" y="666749"/>
                  </a:moveTo>
                  <a:lnTo>
                    <a:pt x="292563" y="664242"/>
                  </a:lnTo>
                  <a:lnTo>
                    <a:pt x="252371" y="656759"/>
                  </a:lnTo>
                  <a:lnTo>
                    <a:pt x="213397" y="644412"/>
                  </a:lnTo>
                  <a:lnTo>
                    <a:pt x="176223" y="627385"/>
                  </a:lnTo>
                  <a:lnTo>
                    <a:pt x="141412" y="605935"/>
                  </a:lnTo>
                  <a:lnTo>
                    <a:pt x="109493" y="580389"/>
                  </a:lnTo>
                  <a:lnTo>
                    <a:pt x="80942" y="551128"/>
                  </a:lnTo>
                  <a:lnTo>
                    <a:pt x="56183" y="518588"/>
                  </a:lnTo>
                  <a:lnTo>
                    <a:pt x="35595" y="483261"/>
                  </a:lnTo>
                  <a:lnTo>
                    <a:pt x="19487" y="445685"/>
                  </a:lnTo>
                  <a:lnTo>
                    <a:pt x="8100" y="406420"/>
                  </a:lnTo>
                  <a:lnTo>
                    <a:pt x="1605" y="366051"/>
                  </a:lnTo>
                  <a:lnTo>
                    <a:pt x="0" y="333374"/>
                  </a:lnTo>
                  <a:lnTo>
                    <a:pt x="100" y="325191"/>
                  </a:lnTo>
                  <a:lnTo>
                    <a:pt x="3608" y="284458"/>
                  </a:lnTo>
                  <a:lnTo>
                    <a:pt x="12075" y="244461"/>
                  </a:lnTo>
                  <a:lnTo>
                    <a:pt x="25376" y="205797"/>
                  </a:lnTo>
                  <a:lnTo>
                    <a:pt x="43310" y="169052"/>
                  </a:lnTo>
                  <a:lnTo>
                    <a:pt x="65605" y="134783"/>
                  </a:lnTo>
                  <a:lnTo>
                    <a:pt x="91927" y="103501"/>
                  </a:lnTo>
                  <a:lnTo>
                    <a:pt x="121884" y="75672"/>
                  </a:lnTo>
                  <a:lnTo>
                    <a:pt x="155022" y="51720"/>
                  </a:lnTo>
                  <a:lnTo>
                    <a:pt x="190838" y="32007"/>
                  </a:lnTo>
                  <a:lnTo>
                    <a:pt x="228798" y="16826"/>
                  </a:lnTo>
                  <a:lnTo>
                    <a:pt x="268336" y="6405"/>
                  </a:lnTo>
                  <a:lnTo>
                    <a:pt x="308852" y="902"/>
                  </a:lnTo>
                  <a:lnTo>
                    <a:pt x="333374" y="0"/>
                  </a:lnTo>
                  <a:lnTo>
                    <a:pt x="341558" y="100"/>
                  </a:lnTo>
                  <a:lnTo>
                    <a:pt x="382291" y="3608"/>
                  </a:lnTo>
                  <a:lnTo>
                    <a:pt x="422287" y="12075"/>
                  </a:lnTo>
                  <a:lnTo>
                    <a:pt x="460951" y="25376"/>
                  </a:lnTo>
                  <a:lnTo>
                    <a:pt x="497697" y="43310"/>
                  </a:lnTo>
                  <a:lnTo>
                    <a:pt x="531966" y="65605"/>
                  </a:lnTo>
                  <a:lnTo>
                    <a:pt x="563248" y="91927"/>
                  </a:lnTo>
                  <a:lnTo>
                    <a:pt x="591077" y="121884"/>
                  </a:lnTo>
                  <a:lnTo>
                    <a:pt x="615029" y="155022"/>
                  </a:lnTo>
                  <a:lnTo>
                    <a:pt x="634742" y="190838"/>
                  </a:lnTo>
                  <a:lnTo>
                    <a:pt x="649923" y="228798"/>
                  </a:lnTo>
                  <a:lnTo>
                    <a:pt x="660344" y="268336"/>
                  </a:lnTo>
                  <a:lnTo>
                    <a:pt x="665846" y="308852"/>
                  </a:lnTo>
                  <a:lnTo>
                    <a:pt x="666749" y="333374"/>
                  </a:lnTo>
                  <a:lnTo>
                    <a:pt x="666649" y="341558"/>
                  </a:lnTo>
                  <a:lnTo>
                    <a:pt x="663141" y="382291"/>
                  </a:lnTo>
                  <a:lnTo>
                    <a:pt x="654674" y="422287"/>
                  </a:lnTo>
                  <a:lnTo>
                    <a:pt x="641373" y="460951"/>
                  </a:lnTo>
                  <a:lnTo>
                    <a:pt x="623439" y="497697"/>
                  </a:lnTo>
                  <a:lnTo>
                    <a:pt x="601144" y="531966"/>
                  </a:lnTo>
                  <a:lnTo>
                    <a:pt x="574822" y="563248"/>
                  </a:lnTo>
                  <a:lnTo>
                    <a:pt x="544865" y="591077"/>
                  </a:lnTo>
                  <a:lnTo>
                    <a:pt x="511727" y="615029"/>
                  </a:lnTo>
                  <a:lnTo>
                    <a:pt x="475911" y="634742"/>
                  </a:lnTo>
                  <a:lnTo>
                    <a:pt x="437950" y="649923"/>
                  </a:lnTo>
                  <a:lnTo>
                    <a:pt x="398413" y="660344"/>
                  </a:lnTo>
                  <a:lnTo>
                    <a:pt x="357897" y="665846"/>
                  </a:lnTo>
                  <a:lnTo>
                    <a:pt x="333374" y="666749"/>
                  </a:lnTo>
                  <a:close/>
                </a:path>
              </a:pathLst>
            </a:custGeom>
            <a:solidFill>
              <a:srgbClr val="AB0420"/>
            </a:solidFill>
          </p:spPr>
          <p:txBody>
            <a:bodyPr wrap="square" lIns="0" tIns="0" rIns="0" bIns="0" rtlCol="0"/>
            <a:lstStyle/>
            <a:p>
              <a:endParaRPr sz="1800"/>
            </a:p>
          </p:txBody>
        </p:sp>
        <p:sp>
          <p:nvSpPr>
            <p:cNvPr id="13" name="object 8">
              <a:extLst>
                <a:ext uri="{FF2B5EF4-FFF2-40B4-BE49-F238E27FC236}">
                  <a16:creationId xmlns:a16="http://schemas.microsoft.com/office/drawing/2014/main" id="{9EDC340F-5919-E243-B79D-5F0418AAD988}"/>
                </a:ext>
              </a:extLst>
            </p:cNvPr>
            <p:cNvSpPr/>
            <p:nvPr/>
          </p:nvSpPr>
          <p:spPr>
            <a:xfrm>
              <a:off x="8879520" y="4731251"/>
              <a:ext cx="528955" cy="419734"/>
            </a:xfrm>
            <a:custGeom>
              <a:avLst/>
              <a:gdLst/>
              <a:ahLst/>
              <a:cxnLst/>
              <a:rect l="l" t="t" r="r" b="b"/>
              <a:pathLst>
                <a:path w="528954"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sz="1800"/>
            </a:p>
          </p:txBody>
        </p:sp>
      </p:grpSp>
      <p:grpSp>
        <p:nvGrpSpPr>
          <p:cNvPr id="14" name="object 9">
            <a:extLst>
              <a:ext uri="{FF2B5EF4-FFF2-40B4-BE49-F238E27FC236}">
                <a16:creationId xmlns:a16="http://schemas.microsoft.com/office/drawing/2014/main" id="{35D8E979-DA44-704A-9637-262318742B6D}"/>
              </a:ext>
            </a:extLst>
          </p:cNvPr>
          <p:cNvGrpSpPr/>
          <p:nvPr/>
        </p:nvGrpSpPr>
        <p:grpSpPr>
          <a:xfrm>
            <a:off x="14582846" y="4587567"/>
            <a:ext cx="666751" cy="666750"/>
            <a:chOff x="14582846" y="4587567"/>
            <a:chExt cx="666750" cy="666750"/>
          </a:xfrm>
        </p:grpSpPr>
        <p:sp>
          <p:nvSpPr>
            <p:cNvPr id="15" name="object 10">
              <a:extLst>
                <a:ext uri="{FF2B5EF4-FFF2-40B4-BE49-F238E27FC236}">
                  <a16:creationId xmlns:a16="http://schemas.microsoft.com/office/drawing/2014/main" id="{7192930E-74C8-0F49-B609-DA27FD6130DC}"/>
                </a:ext>
              </a:extLst>
            </p:cNvPr>
            <p:cNvSpPr/>
            <p:nvPr/>
          </p:nvSpPr>
          <p:spPr>
            <a:xfrm>
              <a:off x="14582846" y="4587567"/>
              <a:ext cx="666750" cy="666750"/>
            </a:xfrm>
            <a:custGeom>
              <a:avLst/>
              <a:gdLst/>
              <a:ahLst/>
              <a:cxnLst/>
              <a:rect l="l" t="t" r="r" b="b"/>
              <a:pathLst>
                <a:path w="666750" h="666750">
                  <a:moveTo>
                    <a:pt x="333374" y="666749"/>
                  </a:moveTo>
                  <a:lnTo>
                    <a:pt x="292563" y="664242"/>
                  </a:lnTo>
                  <a:lnTo>
                    <a:pt x="252371" y="656759"/>
                  </a:lnTo>
                  <a:lnTo>
                    <a:pt x="213397" y="644412"/>
                  </a:lnTo>
                  <a:lnTo>
                    <a:pt x="176223" y="627385"/>
                  </a:lnTo>
                  <a:lnTo>
                    <a:pt x="141412" y="605935"/>
                  </a:lnTo>
                  <a:lnTo>
                    <a:pt x="109493" y="580389"/>
                  </a:lnTo>
                  <a:lnTo>
                    <a:pt x="80942" y="551128"/>
                  </a:lnTo>
                  <a:lnTo>
                    <a:pt x="56183" y="518588"/>
                  </a:lnTo>
                  <a:lnTo>
                    <a:pt x="35595" y="483261"/>
                  </a:lnTo>
                  <a:lnTo>
                    <a:pt x="19487" y="445685"/>
                  </a:lnTo>
                  <a:lnTo>
                    <a:pt x="8100" y="406420"/>
                  </a:lnTo>
                  <a:lnTo>
                    <a:pt x="1605" y="366051"/>
                  </a:lnTo>
                  <a:lnTo>
                    <a:pt x="0" y="333374"/>
                  </a:lnTo>
                  <a:lnTo>
                    <a:pt x="100" y="325191"/>
                  </a:lnTo>
                  <a:lnTo>
                    <a:pt x="3608" y="284458"/>
                  </a:lnTo>
                  <a:lnTo>
                    <a:pt x="12075" y="244461"/>
                  </a:lnTo>
                  <a:lnTo>
                    <a:pt x="25376" y="205797"/>
                  </a:lnTo>
                  <a:lnTo>
                    <a:pt x="43310" y="169052"/>
                  </a:lnTo>
                  <a:lnTo>
                    <a:pt x="65605" y="134783"/>
                  </a:lnTo>
                  <a:lnTo>
                    <a:pt x="91927" y="103501"/>
                  </a:lnTo>
                  <a:lnTo>
                    <a:pt x="121884" y="75672"/>
                  </a:lnTo>
                  <a:lnTo>
                    <a:pt x="155022" y="51720"/>
                  </a:lnTo>
                  <a:lnTo>
                    <a:pt x="190838" y="32007"/>
                  </a:lnTo>
                  <a:lnTo>
                    <a:pt x="228798" y="16826"/>
                  </a:lnTo>
                  <a:lnTo>
                    <a:pt x="268336" y="6405"/>
                  </a:lnTo>
                  <a:lnTo>
                    <a:pt x="308852" y="902"/>
                  </a:lnTo>
                  <a:lnTo>
                    <a:pt x="333374" y="0"/>
                  </a:lnTo>
                  <a:lnTo>
                    <a:pt x="341558" y="100"/>
                  </a:lnTo>
                  <a:lnTo>
                    <a:pt x="382291" y="3608"/>
                  </a:lnTo>
                  <a:lnTo>
                    <a:pt x="422287" y="12075"/>
                  </a:lnTo>
                  <a:lnTo>
                    <a:pt x="460951" y="25376"/>
                  </a:lnTo>
                  <a:lnTo>
                    <a:pt x="497697" y="43310"/>
                  </a:lnTo>
                  <a:lnTo>
                    <a:pt x="531966" y="65605"/>
                  </a:lnTo>
                  <a:lnTo>
                    <a:pt x="563248" y="91927"/>
                  </a:lnTo>
                  <a:lnTo>
                    <a:pt x="591077" y="121884"/>
                  </a:lnTo>
                  <a:lnTo>
                    <a:pt x="615029" y="155022"/>
                  </a:lnTo>
                  <a:lnTo>
                    <a:pt x="634742" y="190838"/>
                  </a:lnTo>
                  <a:lnTo>
                    <a:pt x="649923" y="228798"/>
                  </a:lnTo>
                  <a:lnTo>
                    <a:pt x="660344" y="268336"/>
                  </a:lnTo>
                  <a:lnTo>
                    <a:pt x="665846" y="308852"/>
                  </a:lnTo>
                  <a:lnTo>
                    <a:pt x="666749" y="333374"/>
                  </a:lnTo>
                  <a:lnTo>
                    <a:pt x="666649" y="341558"/>
                  </a:lnTo>
                  <a:lnTo>
                    <a:pt x="663141" y="382291"/>
                  </a:lnTo>
                  <a:lnTo>
                    <a:pt x="654674" y="422287"/>
                  </a:lnTo>
                  <a:lnTo>
                    <a:pt x="641373" y="460951"/>
                  </a:lnTo>
                  <a:lnTo>
                    <a:pt x="623439" y="497697"/>
                  </a:lnTo>
                  <a:lnTo>
                    <a:pt x="601144" y="531966"/>
                  </a:lnTo>
                  <a:lnTo>
                    <a:pt x="574822" y="563248"/>
                  </a:lnTo>
                  <a:lnTo>
                    <a:pt x="544865" y="591077"/>
                  </a:lnTo>
                  <a:lnTo>
                    <a:pt x="511727" y="615029"/>
                  </a:lnTo>
                  <a:lnTo>
                    <a:pt x="475911" y="634742"/>
                  </a:lnTo>
                  <a:lnTo>
                    <a:pt x="437950" y="649923"/>
                  </a:lnTo>
                  <a:lnTo>
                    <a:pt x="398413" y="660344"/>
                  </a:lnTo>
                  <a:lnTo>
                    <a:pt x="357897" y="665846"/>
                  </a:lnTo>
                  <a:lnTo>
                    <a:pt x="333374" y="666749"/>
                  </a:lnTo>
                  <a:close/>
                </a:path>
              </a:pathLst>
            </a:custGeom>
            <a:solidFill>
              <a:srgbClr val="AB0420"/>
            </a:solidFill>
          </p:spPr>
          <p:txBody>
            <a:bodyPr wrap="square" lIns="0" tIns="0" rIns="0" bIns="0" rtlCol="0"/>
            <a:lstStyle/>
            <a:p>
              <a:endParaRPr sz="1800"/>
            </a:p>
          </p:txBody>
        </p:sp>
        <p:sp>
          <p:nvSpPr>
            <p:cNvPr id="21" name="object 11">
              <a:extLst>
                <a:ext uri="{FF2B5EF4-FFF2-40B4-BE49-F238E27FC236}">
                  <a16:creationId xmlns:a16="http://schemas.microsoft.com/office/drawing/2014/main" id="{953E29BB-3C73-4F43-A743-516D6718F5B0}"/>
                </a:ext>
              </a:extLst>
            </p:cNvPr>
            <p:cNvSpPr/>
            <p:nvPr/>
          </p:nvSpPr>
          <p:spPr>
            <a:xfrm>
              <a:off x="14651741" y="4731251"/>
              <a:ext cx="528955" cy="419734"/>
            </a:xfrm>
            <a:custGeom>
              <a:avLst/>
              <a:gdLst/>
              <a:ahLst/>
              <a:cxnLst/>
              <a:rect l="l" t="t" r="r" b="b"/>
              <a:pathLst>
                <a:path w="528955"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sz="1800"/>
            </a:p>
          </p:txBody>
        </p:sp>
      </p:grpSp>
      <p:sp>
        <p:nvSpPr>
          <p:cNvPr id="22" name="object 12">
            <a:extLst>
              <a:ext uri="{FF2B5EF4-FFF2-40B4-BE49-F238E27FC236}">
                <a16:creationId xmlns:a16="http://schemas.microsoft.com/office/drawing/2014/main" id="{2638A373-060A-9944-AAC5-0F63BB888D45}"/>
              </a:ext>
            </a:extLst>
          </p:cNvPr>
          <p:cNvSpPr/>
          <p:nvPr/>
        </p:nvSpPr>
        <p:spPr>
          <a:xfrm>
            <a:off x="0" y="7"/>
            <a:ext cx="18288000" cy="3476625"/>
          </a:xfrm>
          <a:custGeom>
            <a:avLst/>
            <a:gdLst/>
            <a:ahLst/>
            <a:cxnLst/>
            <a:rect l="l" t="t" r="r" b="b"/>
            <a:pathLst>
              <a:path w="18288000" h="3476625">
                <a:moveTo>
                  <a:pt x="18287998" y="3476398"/>
                </a:moveTo>
                <a:lnTo>
                  <a:pt x="0" y="3476398"/>
                </a:lnTo>
                <a:lnTo>
                  <a:pt x="0" y="0"/>
                </a:lnTo>
                <a:lnTo>
                  <a:pt x="18287998" y="0"/>
                </a:lnTo>
                <a:lnTo>
                  <a:pt x="18287998" y="3476398"/>
                </a:lnTo>
                <a:close/>
              </a:path>
            </a:pathLst>
          </a:custGeom>
          <a:solidFill>
            <a:srgbClr val="0C234A"/>
          </a:solidFill>
        </p:spPr>
        <p:txBody>
          <a:bodyPr wrap="square" lIns="0" tIns="0" rIns="0" bIns="0" rtlCol="0"/>
          <a:lstStyle/>
          <a:p>
            <a:endParaRPr sz="1800"/>
          </a:p>
        </p:txBody>
      </p:sp>
      <p:sp>
        <p:nvSpPr>
          <p:cNvPr id="23" name="object 15">
            <a:extLst>
              <a:ext uri="{FF2B5EF4-FFF2-40B4-BE49-F238E27FC236}">
                <a16:creationId xmlns:a16="http://schemas.microsoft.com/office/drawing/2014/main" id="{E23A0DA2-3DD8-2B4E-B329-78C066EE20B4}"/>
              </a:ext>
            </a:extLst>
          </p:cNvPr>
          <p:cNvSpPr/>
          <p:nvPr/>
        </p:nvSpPr>
        <p:spPr>
          <a:xfrm>
            <a:off x="3993650" y="4906180"/>
            <a:ext cx="4524375" cy="28575"/>
          </a:xfrm>
          <a:custGeom>
            <a:avLst/>
            <a:gdLst/>
            <a:ahLst/>
            <a:cxnLst/>
            <a:rect l="l" t="t" r="r" b="b"/>
            <a:pathLst>
              <a:path w="4524375" h="28575">
                <a:moveTo>
                  <a:pt x="4524374" y="28574"/>
                </a:moveTo>
                <a:lnTo>
                  <a:pt x="0" y="28574"/>
                </a:lnTo>
                <a:lnTo>
                  <a:pt x="0" y="0"/>
                </a:lnTo>
                <a:lnTo>
                  <a:pt x="4524374" y="0"/>
                </a:lnTo>
                <a:lnTo>
                  <a:pt x="4524374" y="28574"/>
                </a:lnTo>
                <a:close/>
              </a:path>
            </a:pathLst>
          </a:custGeom>
          <a:solidFill>
            <a:srgbClr val="0C234A"/>
          </a:solidFill>
        </p:spPr>
        <p:txBody>
          <a:bodyPr wrap="square" lIns="0" tIns="0" rIns="0" bIns="0" rtlCol="0"/>
          <a:lstStyle/>
          <a:p>
            <a:endParaRPr sz="1800"/>
          </a:p>
        </p:txBody>
      </p:sp>
      <p:sp>
        <p:nvSpPr>
          <p:cNvPr id="24" name="object 16">
            <a:extLst>
              <a:ext uri="{FF2B5EF4-FFF2-40B4-BE49-F238E27FC236}">
                <a16:creationId xmlns:a16="http://schemas.microsoft.com/office/drawing/2014/main" id="{ACF01AE1-8375-6D49-87BF-2EB8449048FE}"/>
              </a:ext>
            </a:extLst>
          </p:cNvPr>
          <p:cNvSpPr/>
          <p:nvPr/>
        </p:nvSpPr>
        <p:spPr>
          <a:xfrm>
            <a:off x="9772874" y="4906180"/>
            <a:ext cx="4524375" cy="28575"/>
          </a:xfrm>
          <a:custGeom>
            <a:avLst/>
            <a:gdLst/>
            <a:ahLst/>
            <a:cxnLst/>
            <a:rect l="l" t="t" r="r" b="b"/>
            <a:pathLst>
              <a:path w="4524375" h="28575">
                <a:moveTo>
                  <a:pt x="4524374" y="28574"/>
                </a:moveTo>
                <a:lnTo>
                  <a:pt x="0" y="28574"/>
                </a:lnTo>
                <a:lnTo>
                  <a:pt x="0" y="0"/>
                </a:lnTo>
                <a:lnTo>
                  <a:pt x="4524374" y="0"/>
                </a:lnTo>
                <a:lnTo>
                  <a:pt x="4524374" y="28574"/>
                </a:lnTo>
                <a:close/>
              </a:path>
            </a:pathLst>
          </a:custGeom>
          <a:solidFill>
            <a:srgbClr val="0C234A"/>
          </a:solidFill>
        </p:spPr>
        <p:txBody>
          <a:bodyPr wrap="square" lIns="0" tIns="0" rIns="0" bIns="0" rtlCol="0"/>
          <a:lstStyle/>
          <a:p>
            <a:endParaRPr sz="1800"/>
          </a:p>
        </p:txBody>
      </p:sp>
      <p:sp>
        <p:nvSpPr>
          <p:cNvPr id="25" name="object 17">
            <a:extLst>
              <a:ext uri="{FF2B5EF4-FFF2-40B4-BE49-F238E27FC236}">
                <a16:creationId xmlns:a16="http://schemas.microsoft.com/office/drawing/2014/main" id="{F6AC63CF-ED64-3C48-A8F8-E5A12C28CB82}"/>
              </a:ext>
            </a:extLst>
          </p:cNvPr>
          <p:cNvSpPr/>
          <p:nvPr/>
        </p:nvSpPr>
        <p:spPr>
          <a:xfrm>
            <a:off x="1" y="4906180"/>
            <a:ext cx="2746375" cy="28575"/>
          </a:xfrm>
          <a:custGeom>
            <a:avLst/>
            <a:gdLst/>
            <a:ahLst/>
            <a:cxnLst/>
            <a:rect l="l" t="t" r="r" b="b"/>
            <a:pathLst>
              <a:path w="2746375" h="28575">
                <a:moveTo>
                  <a:pt x="0" y="0"/>
                </a:moveTo>
                <a:lnTo>
                  <a:pt x="2745802" y="0"/>
                </a:lnTo>
                <a:lnTo>
                  <a:pt x="2745802" y="28574"/>
                </a:lnTo>
                <a:lnTo>
                  <a:pt x="0" y="28574"/>
                </a:lnTo>
                <a:lnTo>
                  <a:pt x="0" y="0"/>
                </a:lnTo>
                <a:close/>
              </a:path>
            </a:pathLst>
          </a:custGeom>
          <a:solidFill>
            <a:srgbClr val="0C234A"/>
          </a:solidFill>
        </p:spPr>
        <p:txBody>
          <a:bodyPr wrap="square" lIns="0" tIns="0" rIns="0" bIns="0" rtlCol="0"/>
          <a:lstStyle/>
          <a:p>
            <a:endParaRPr sz="1800"/>
          </a:p>
        </p:txBody>
      </p:sp>
      <p:sp>
        <p:nvSpPr>
          <p:cNvPr id="26" name="object 18">
            <a:extLst>
              <a:ext uri="{FF2B5EF4-FFF2-40B4-BE49-F238E27FC236}">
                <a16:creationId xmlns:a16="http://schemas.microsoft.com/office/drawing/2014/main" id="{627688F9-A97E-2E45-845E-D660F6710D04}"/>
              </a:ext>
            </a:extLst>
          </p:cNvPr>
          <p:cNvSpPr/>
          <p:nvPr/>
        </p:nvSpPr>
        <p:spPr>
          <a:xfrm>
            <a:off x="15545095" y="4906180"/>
            <a:ext cx="2743200" cy="28575"/>
          </a:xfrm>
          <a:custGeom>
            <a:avLst/>
            <a:gdLst/>
            <a:ahLst/>
            <a:cxnLst/>
            <a:rect l="l" t="t" r="r" b="b"/>
            <a:pathLst>
              <a:path w="2743200" h="28575">
                <a:moveTo>
                  <a:pt x="2742904" y="28574"/>
                </a:moveTo>
                <a:lnTo>
                  <a:pt x="0" y="28574"/>
                </a:lnTo>
                <a:lnTo>
                  <a:pt x="0" y="0"/>
                </a:lnTo>
                <a:lnTo>
                  <a:pt x="2742904" y="0"/>
                </a:lnTo>
                <a:lnTo>
                  <a:pt x="2742904" y="28574"/>
                </a:lnTo>
                <a:close/>
              </a:path>
            </a:pathLst>
          </a:custGeom>
          <a:solidFill>
            <a:srgbClr val="0C234A"/>
          </a:solidFill>
        </p:spPr>
        <p:txBody>
          <a:bodyPr wrap="square" lIns="0" tIns="0" rIns="0" bIns="0" rtlCol="0"/>
          <a:lstStyle/>
          <a:p>
            <a:endParaRPr sz="1800"/>
          </a:p>
        </p:txBody>
      </p:sp>
      <p:sp>
        <p:nvSpPr>
          <p:cNvPr id="27" name="object 8">
            <a:extLst>
              <a:ext uri="{FF2B5EF4-FFF2-40B4-BE49-F238E27FC236}">
                <a16:creationId xmlns:a16="http://schemas.microsoft.com/office/drawing/2014/main" id="{CF98B535-BC65-2A46-BF33-96B9095827FB}"/>
              </a:ext>
            </a:extLst>
          </p:cNvPr>
          <p:cNvSpPr/>
          <p:nvPr/>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
        <p:nvSpPr>
          <p:cNvPr id="18" name="object 2">
            <a:extLst>
              <a:ext uri="{FF2B5EF4-FFF2-40B4-BE49-F238E27FC236}">
                <a16:creationId xmlns:a16="http://schemas.microsoft.com/office/drawing/2014/main" id="{5D3C8CE1-1545-584F-A8E0-D25CE6921C19}"/>
              </a:ext>
            </a:extLst>
          </p:cNvPr>
          <p:cNvSpPr/>
          <p:nvPr userDrawn="1"/>
        </p:nvSpPr>
        <p:spPr>
          <a:xfrm>
            <a:off x="0" y="3476406"/>
            <a:ext cx="18288000" cy="6811009"/>
          </a:xfrm>
          <a:custGeom>
            <a:avLst/>
            <a:gdLst/>
            <a:ahLst/>
            <a:cxnLst/>
            <a:rect l="l" t="t" r="r" b="b"/>
            <a:pathLst>
              <a:path w="18288000" h="6811009">
                <a:moveTo>
                  <a:pt x="0" y="6810600"/>
                </a:moveTo>
                <a:lnTo>
                  <a:pt x="18287998" y="6810600"/>
                </a:lnTo>
                <a:lnTo>
                  <a:pt x="18287998" y="0"/>
                </a:lnTo>
                <a:lnTo>
                  <a:pt x="0" y="0"/>
                </a:lnTo>
                <a:lnTo>
                  <a:pt x="0" y="6810600"/>
                </a:lnTo>
                <a:close/>
              </a:path>
            </a:pathLst>
          </a:custGeom>
          <a:solidFill>
            <a:srgbClr val="E2E9EB"/>
          </a:solidFill>
        </p:spPr>
        <p:txBody>
          <a:bodyPr wrap="square" lIns="0" tIns="0" rIns="0" bIns="0" rtlCol="0"/>
          <a:lstStyle/>
          <a:p>
            <a:endParaRPr sz="1800"/>
          </a:p>
        </p:txBody>
      </p:sp>
      <p:grpSp>
        <p:nvGrpSpPr>
          <p:cNvPr id="19" name="object 3">
            <a:extLst>
              <a:ext uri="{FF2B5EF4-FFF2-40B4-BE49-F238E27FC236}">
                <a16:creationId xmlns:a16="http://schemas.microsoft.com/office/drawing/2014/main" id="{6D2D3BF0-5F99-2A41-A4CD-1D36DCA1C9E3}"/>
              </a:ext>
            </a:extLst>
          </p:cNvPr>
          <p:cNvGrpSpPr/>
          <p:nvPr userDrawn="1"/>
        </p:nvGrpSpPr>
        <p:grpSpPr>
          <a:xfrm>
            <a:off x="3038405" y="4587567"/>
            <a:ext cx="666751" cy="666750"/>
            <a:chOff x="3038404" y="4587567"/>
            <a:chExt cx="666750" cy="666750"/>
          </a:xfrm>
        </p:grpSpPr>
        <p:sp>
          <p:nvSpPr>
            <p:cNvPr id="20" name="object 4">
              <a:extLst>
                <a:ext uri="{FF2B5EF4-FFF2-40B4-BE49-F238E27FC236}">
                  <a16:creationId xmlns:a16="http://schemas.microsoft.com/office/drawing/2014/main" id="{E45D70F6-9AC3-BF49-898C-01F124ABB8C8}"/>
                </a:ext>
              </a:extLst>
            </p:cNvPr>
            <p:cNvSpPr/>
            <p:nvPr/>
          </p:nvSpPr>
          <p:spPr>
            <a:xfrm>
              <a:off x="3038404" y="4587567"/>
              <a:ext cx="666750" cy="666750"/>
            </a:xfrm>
            <a:custGeom>
              <a:avLst/>
              <a:gdLst/>
              <a:ahLst/>
              <a:cxnLst/>
              <a:rect l="l" t="t" r="r" b="b"/>
              <a:pathLst>
                <a:path w="666750" h="666750">
                  <a:moveTo>
                    <a:pt x="333374" y="666749"/>
                  </a:moveTo>
                  <a:lnTo>
                    <a:pt x="292563" y="664242"/>
                  </a:lnTo>
                  <a:lnTo>
                    <a:pt x="252371" y="656759"/>
                  </a:lnTo>
                  <a:lnTo>
                    <a:pt x="213397" y="644412"/>
                  </a:lnTo>
                  <a:lnTo>
                    <a:pt x="176223" y="627385"/>
                  </a:lnTo>
                  <a:lnTo>
                    <a:pt x="141412" y="605935"/>
                  </a:lnTo>
                  <a:lnTo>
                    <a:pt x="109493" y="580389"/>
                  </a:lnTo>
                  <a:lnTo>
                    <a:pt x="80942" y="551128"/>
                  </a:lnTo>
                  <a:lnTo>
                    <a:pt x="56183" y="518588"/>
                  </a:lnTo>
                  <a:lnTo>
                    <a:pt x="35595" y="483261"/>
                  </a:lnTo>
                  <a:lnTo>
                    <a:pt x="19487" y="445685"/>
                  </a:lnTo>
                  <a:lnTo>
                    <a:pt x="8100" y="406420"/>
                  </a:lnTo>
                  <a:lnTo>
                    <a:pt x="1605" y="366051"/>
                  </a:lnTo>
                  <a:lnTo>
                    <a:pt x="0" y="333374"/>
                  </a:lnTo>
                  <a:lnTo>
                    <a:pt x="100" y="325191"/>
                  </a:lnTo>
                  <a:lnTo>
                    <a:pt x="3608" y="284458"/>
                  </a:lnTo>
                  <a:lnTo>
                    <a:pt x="12075" y="244461"/>
                  </a:lnTo>
                  <a:lnTo>
                    <a:pt x="25376" y="205797"/>
                  </a:lnTo>
                  <a:lnTo>
                    <a:pt x="43310" y="169052"/>
                  </a:lnTo>
                  <a:lnTo>
                    <a:pt x="65605" y="134783"/>
                  </a:lnTo>
                  <a:lnTo>
                    <a:pt x="91927" y="103501"/>
                  </a:lnTo>
                  <a:lnTo>
                    <a:pt x="121884" y="75672"/>
                  </a:lnTo>
                  <a:lnTo>
                    <a:pt x="155022" y="51720"/>
                  </a:lnTo>
                  <a:lnTo>
                    <a:pt x="190838" y="32007"/>
                  </a:lnTo>
                  <a:lnTo>
                    <a:pt x="228798" y="16826"/>
                  </a:lnTo>
                  <a:lnTo>
                    <a:pt x="268336" y="6405"/>
                  </a:lnTo>
                  <a:lnTo>
                    <a:pt x="308852" y="902"/>
                  </a:lnTo>
                  <a:lnTo>
                    <a:pt x="333374" y="0"/>
                  </a:lnTo>
                  <a:lnTo>
                    <a:pt x="341558" y="100"/>
                  </a:lnTo>
                  <a:lnTo>
                    <a:pt x="382291" y="3608"/>
                  </a:lnTo>
                  <a:lnTo>
                    <a:pt x="422287" y="12075"/>
                  </a:lnTo>
                  <a:lnTo>
                    <a:pt x="460951" y="25376"/>
                  </a:lnTo>
                  <a:lnTo>
                    <a:pt x="497697" y="43310"/>
                  </a:lnTo>
                  <a:lnTo>
                    <a:pt x="531966" y="65605"/>
                  </a:lnTo>
                  <a:lnTo>
                    <a:pt x="563248" y="91927"/>
                  </a:lnTo>
                  <a:lnTo>
                    <a:pt x="591077" y="121884"/>
                  </a:lnTo>
                  <a:lnTo>
                    <a:pt x="615029" y="155022"/>
                  </a:lnTo>
                  <a:lnTo>
                    <a:pt x="634742" y="190838"/>
                  </a:lnTo>
                  <a:lnTo>
                    <a:pt x="649923" y="228798"/>
                  </a:lnTo>
                  <a:lnTo>
                    <a:pt x="660344" y="268336"/>
                  </a:lnTo>
                  <a:lnTo>
                    <a:pt x="665846" y="308852"/>
                  </a:lnTo>
                  <a:lnTo>
                    <a:pt x="666749" y="333374"/>
                  </a:lnTo>
                  <a:lnTo>
                    <a:pt x="666649" y="341558"/>
                  </a:lnTo>
                  <a:lnTo>
                    <a:pt x="663141" y="382291"/>
                  </a:lnTo>
                  <a:lnTo>
                    <a:pt x="654674" y="422287"/>
                  </a:lnTo>
                  <a:lnTo>
                    <a:pt x="641373" y="460951"/>
                  </a:lnTo>
                  <a:lnTo>
                    <a:pt x="623439" y="497697"/>
                  </a:lnTo>
                  <a:lnTo>
                    <a:pt x="601144" y="531966"/>
                  </a:lnTo>
                  <a:lnTo>
                    <a:pt x="574822" y="563248"/>
                  </a:lnTo>
                  <a:lnTo>
                    <a:pt x="544865" y="591077"/>
                  </a:lnTo>
                  <a:lnTo>
                    <a:pt x="511727" y="615029"/>
                  </a:lnTo>
                  <a:lnTo>
                    <a:pt x="475911" y="634742"/>
                  </a:lnTo>
                  <a:lnTo>
                    <a:pt x="437950" y="649923"/>
                  </a:lnTo>
                  <a:lnTo>
                    <a:pt x="398413" y="660344"/>
                  </a:lnTo>
                  <a:lnTo>
                    <a:pt x="357897" y="665846"/>
                  </a:lnTo>
                  <a:lnTo>
                    <a:pt x="333374" y="666749"/>
                  </a:lnTo>
                  <a:close/>
                </a:path>
              </a:pathLst>
            </a:custGeom>
            <a:solidFill>
              <a:srgbClr val="AB0420"/>
            </a:solidFill>
          </p:spPr>
          <p:txBody>
            <a:bodyPr wrap="square" lIns="0" tIns="0" rIns="0" bIns="0" rtlCol="0"/>
            <a:lstStyle/>
            <a:p>
              <a:endParaRPr sz="1800"/>
            </a:p>
          </p:txBody>
        </p:sp>
        <p:sp>
          <p:nvSpPr>
            <p:cNvPr id="28" name="object 5">
              <a:extLst>
                <a:ext uri="{FF2B5EF4-FFF2-40B4-BE49-F238E27FC236}">
                  <a16:creationId xmlns:a16="http://schemas.microsoft.com/office/drawing/2014/main" id="{71DAE8A4-F9AD-D544-9D90-78C7D13DD390}"/>
                </a:ext>
              </a:extLst>
            </p:cNvPr>
            <p:cNvSpPr/>
            <p:nvPr/>
          </p:nvSpPr>
          <p:spPr>
            <a:xfrm>
              <a:off x="3107299" y="4731251"/>
              <a:ext cx="528955" cy="419734"/>
            </a:xfrm>
            <a:custGeom>
              <a:avLst/>
              <a:gdLst/>
              <a:ahLst/>
              <a:cxnLst/>
              <a:rect l="l" t="t" r="r" b="b"/>
              <a:pathLst>
                <a:path w="528954"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sz="1800"/>
            </a:p>
          </p:txBody>
        </p:sp>
      </p:grpSp>
      <p:grpSp>
        <p:nvGrpSpPr>
          <p:cNvPr id="29" name="object 6">
            <a:extLst>
              <a:ext uri="{FF2B5EF4-FFF2-40B4-BE49-F238E27FC236}">
                <a16:creationId xmlns:a16="http://schemas.microsoft.com/office/drawing/2014/main" id="{49EA3C30-9C40-BF41-9C2F-C6D32075DC48}"/>
              </a:ext>
            </a:extLst>
          </p:cNvPr>
          <p:cNvGrpSpPr/>
          <p:nvPr userDrawn="1"/>
        </p:nvGrpSpPr>
        <p:grpSpPr>
          <a:xfrm>
            <a:off x="8810626" y="4587567"/>
            <a:ext cx="666751" cy="666750"/>
            <a:chOff x="8810625" y="4587567"/>
            <a:chExt cx="666750" cy="666750"/>
          </a:xfrm>
        </p:grpSpPr>
        <p:sp>
          <p:nvSpPr>
            <p:cNvPr id="30" name="object 7">
              <a:extLst>
                <a:ext uri="{FF2B5EF4-FFF2-40B4-BE49-F238E27FC236}">
                  <a16:creationId xmlns:a16="http://schemas.microsoft.com/office/drawing/2014/main" id="{3128B623-B26F-BD48-B048-32E7DA2D0DD3}"/>
                </a:ext>
              </a:extLst>
            </p:cNvPr>
            <p:cNvSpPr/>
            <p:nvPr/>
          </p:nvSpPr>
          <p:spPr>
            <a:xfrm>
              <a:off x="8810625" y="4587567"/>
              <a:ext cx="666750" cy="666750"/>
            </a:xfrm>
            <a:custGeom>
              <a:avLst/>
              <a:gdLst/>
              <a:ahLst/>
              <a:cxnLst/>
              <a:rect l="l" t="t" r="r" b="b"/>
              <a:pathLst>
                <a:path w="666750" h="666750">
                  <a:moveTo>
                    <a:pt x="333374" y="666749"/>
                  </a:moveTo>
                  <a:lnTo>
                    <a:pt x="292563" y="664242"/>
                  </a:lnTo>
                  <a:lnTo>
                    <a:pt x="252371" y="656759"/>
                  </a:lnTo>
                  <a:lnTo>
                    <a:pt x="213397" y="644412"/>
                  </a:lnTo>
                  <a:lnTo>
                    <a:pt x="176223" y="627385"/>
                  </a:lnTo>
                  <a:lnTo>
                    <a:pt x="141412" y="605935"/>
                  </a:lnTo>
                  <a:lnTo>
                    <a:pt x="109493" y="580389"/>
                  </a:lnTo>
                  <a:lnTo>
                    <a:pt x="80942" y="551128"/>
                  </a:lnTo>
                  <a:lnTo>
                    <a:pt x="56183" y="518588"/>
                  </a:lnTo>
                  <a:lnTo>
                    <a:pt x="35595" y="483261"/>
                  </a:lnTo>
                  <a:lnTo>
                    <a:pt x="19487" y="445685"/>
                  </a:lnTo>
                  <a:lnTo>
                    <a:pt x="8100" y="406420"/>
                  </a:lnTo>
                  <a:lnTo>
                    <a:pt x="1605" y="366051"/>
                  </a:lnTo>
                  <a:lnTo>
                    <a:pt x="0" y="333374"/>
                  </a:lnTo>
                  <a:lnTo>
                    <a:pt x="100" y="325191"/>
                  </a:lnTo>
                  <a:lnTo>
                    <a:pt x="3608" y="284458"/>
                  </a:lnTo>
                  <a:lnTo>
                    <a:pt x="12075" y="244461"/>
                  </a:lnTo>
                  <a:lnTo>
                    <a:pt x="25376" y="205797"/>
                  </a:lnTo>
                  <a:lnTo>
                    <a:pt x="43310" y="169052"/>
                  </a:lnTo>
                  <a:lnTo>
                    <a:pt x="65605" y="134783"/>
                  </a:lnTo>
                  <a:lnTo>
                    <a:pt x="91927" y="103501"/>
                  </a:lnTo>
                  <a:lnTo>
                    <a:pt x="121884" y="75672"/>
                  </a:lnTo>
                  <a:lnTo>
                    <a:pt x="155022" y="51720"/>
                  </a:lnTo>
                  <a:lnTo>
                    <a:pt x="190838" y="32007"/>
                  </a:lnTo>
                  <a:lnTo>
                    <a:pt x="228798" y="16826"/>
                  </a:lnTo>
                  <a:lnTo>
                    <a:pt x="268336" y="6405"/>
                  </a:lnTo>
                  <a:lnTo>
                    <a:pt x="308852" y="902"/>
                  </a:lnTo>
                  <a:lnTo>
                    <a:pt x="333374" y="0"/>
                  </a:lnTo>
                  <a:lnTo>
                    <a:pt x="341558" y="100"/>
                  </a:lnTo>
                  <a:lnTo>
                    <a:pt x="382291" y="3608"/>
                  </a:lnTo>
                  <a:lnTo>
                    <a:pt x="422287" y="12075"/>
                  </a:lnTo>
                  <a:lnTo>
                    <a:pt x="460951" y="25376"/>
                  </a:lnTo>
                  <a:lnTo>
                    <a:pt x="497697" y="43310"/>
                  </a:lnTo>
                  <a:lnTo>
                    <a:pt x="531966" y="65605"/>
                  </a:lnTo>
                  <a:lnTo>
                    <a:pt x="563248" y="91927"/>
                  </a:lnTo>
                  <a:lnTo>
                    <a:pt x="591077" y="121884"/>
                  </a:lnTo>
                  <a:lnTo>
                    <a:pt x="615029" y="155022"/>
                  </a:lnTo>
                  <a:lnTo>
                    <a:pt x="634742" y="190838"/>
                  </a:lnTo>
                  <a:lnTo>
                    <a:pt x="649923" y="228798"/>
                  </a:lnTo>
                  <a:lnTo>
                    <a:pt x="660344" y="268336"/>
                  </a:lnTo>
                  <a:lnTo>
                    <a:pt x="665846" y="308852"/>
                  </a:lnTo>
                  <a:lnTo>
                    <a:pt x="666749" y="333374"/>
                  </a:lnTo>
                  <a:lnTo>
                    <a:pt x="666649" y="341558"/>
                  </a:lnTo>
                  <a:lnTo>
                    <a:pt x="663141" y="382291"/>
                  </a:lnTo>
                  <a:lnTo>
                    <a:pt x="654674" y="422287"/>
                  </a:lnTo>
                  <a:lnTo>
                    <a:pt x="641373" y="460951"/>
                  </a:lnTo>
                  <a:lnTo>
                    <a:pt x="623439" y="497697"/>
                  </a:lnTo>
                  <a:lnTo>
                    <a:pt x="601144" y="531966"/>
                  </a:lnTo>
                  <a:lnTo>
                    <a:pt x="574822" y="563248"/>
                  </a:lnTo>
                  <a:lnTo>
                    <a:pt x="544865" y="591077"/>
                  </a:lnTo>
                  <a:lnTo>
                    <a:pt x="511727" y="615029"/>
                  </a:lnTo>
                  <a:lnTo>
                    <a:pt x="475911" y="634742"/>
                  </a:lnTo>
                  <a:lnTo>
                    <a:pt x="437950" y="649923"/>
                  </a:lnTo>
                  <a:lnTo>
                    <a:pt x="398413" y="660344"/>
                  </a:lnTo>
                  <a:lnTo>
                    <a:pt x="357897" y="665846"/>
                  </a:lnTo>
                  <a:lnTo>
                    <a:pt x="333374" y="666749"/>
                  </a:lnTo>
                  <a:close/>
                </a:path>
              </a:pathLst>
            </a:custGeom>
            <a:solidFill>
              <a:srgbClr val="AB0420"/>
            </a:solidFill>
          </p:spPr>
          <p:txBody>
            <a:bodyPr wrap="square" lIns="0" tIns="0" rIns="0" bIns="0" rtlCol="0"/>
            <a:lstStyle/>
            <a:p>
              <a:endParaRPr sz="1800"/>
            </a:p>
          </p:txBody>
        </p:sp>
        <p:sp>
          <p:nvSpPr>
            <p:cNvPr id="31" name="object 8">
              <a:extLst>
                <a:ext uri="{FF2B5EF4-FFF2-40B4-BE49-F238E27FC236}">
                  <a16:creationId xmlns:a16="http://schemas.microsoft.com/office/drawing/2014/main" id="{6B8CEB6F-AAAE-3046-B123-D2DC3918964A}"/>
                </a:ext>
              </a:extLst>
            </p:cNvPr>
            <p:cNvSpPr/>
            <p:nvPr/>
          </p:nvSpPr>
          <p:spPr>
            <a:xfrm>
              <a:off x="8879520" y="4731251"/>
              <a:ext cx="528955" cy="419734"/>
            </a:xfrm>
            <a:custGeom>
              <a:avLst/>
              <a:gdLst/>
              <a:ahLst/>
              <a:cxnLst/>
              <a:rect l="l" t="t" r="r" b="b"/>
              <a:pathLst>
                <a:path w="528954"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sz="1800"/>
            </a:p>
          </p:txBody>
        </p:sp>
      </p:grpSp>
      <p:grpSp>
        <p:nvGrpSpPr>
          <p:cNvPr id="32" name="object 9">
            <a:extLst>
              <a:ext uri="{FF2B5EF4-FFF2-40B4-BE49-F238E27FC236}">
                <a16:creationId xmlns:a16="http://schemas.microsoft.com/office/drawing/2014/main" id="{E37D4E11-DB69-0B47-BA33-437F3FF41F28}"/>
              </a:ext>
            </a:extLst>
          </p:cNvPr>
          <p:cNvGrpSpPr/>
          <p:nvPr userDrawn="1"/>
        </p:nvGrpSpPr>
        <p:grpSpPr>
          <a:xfrm>
            <a:off x="14582846" y="4587567"/>
            <a:ext cx="666751" cy="666750"/>
            <a:chOff x="14582846" y="4587567"/>
            <a:chExt cx="666750" cy="666750"/>
          </a:xfrm>
        </p:grpSpPr>
        <p:sp>
          <p:nvSpPr>
            <p:cNvPr id="33" name="object 10">
              <a:extLst>
                <a:ext uri="{FF2B5EF4-FFF2-40B4-BE49-F238E27FC236}">
                  <a16:creationId xmlns:a16="http://schemas.microsoft.com/office/drawing/2014/main" id="{F17F3E92-6964-C04A-8F1F-F025AD569089}"/>
                </a:ext>
              </a:extLst>
            </p:cNvPr>
            <p:cNvSpPr/>
            <p:nvPr/>
          </p:nvSpPr>
          <p:spPr>
            <a:xfrm>
              <a:off x="14582846" y="4587567"/>
              <a:ext cx="666750" cy="666750"/>
            </a:xfrm>
            <a:custGeom>
              <a:avLst/>
              <a:gdLst/>
              <a:ahLst/>
              <a:cxnLst/>
              <a:rect l="l" t="t" r="r" b="b"/>
              <a:pathLst>
                <a:path w="666750" h="666750">
                  <a:moveTo>
                    <a:pt x="333374" y="666749"/>
                  </a:moveTo>
                  <a:lnTo>
                    <a:pt x="292563" y="664242"/>
                  </a:lnTo>
                  <a:lnTo>
                    <a:pt x="252371" y="656759"/>
                  </a:lnTo>
                  <a:lnTo>
                    <a:pt x="213397" y="644412"/>
                  </a:lnTo>
                  <a:lnTo>
                    <a:pt x="176223" y="627385"/>
                  </a:lnTo>
                  <a:lnTo>
                    <a:pt x="141412" y="605935"/>
                  </a:lnTo>
                  <a:lnTo>
                    <a:pt x="109493" y="580389"/>
                  </a:lnTo>
                  <a:lnTo>
                    <a:pt x="80942" y="551128"/>
                  </a:lnTo>
                  <a:lnTo>
                    <a:pt x="56183" y="518588"/>
                  </a:lnTo>
                  <a:lnTo>
                    <a:pt x="35595" y="483261"/>
                  </a:lnTo>
                  <a:lnTo>
                    <a:pt x="19487" y="445685"/>
                  </a:lnTo>
                  <a:lnTo>
                    <a:pt x="8100" y="406420"/>
                  </a:lnTo>
                  <a:lnTo>
                    <a:pt x="1605" y="366051"/>
                  </a:lnTo>
                  <a:lnTo>
                    <a:pt x="0" y="333374"/>
                  </a:lnTo>
                  <a:lnTo>
                    <a:pt x="100" y="325191"/>
                  </a:lnTo>
                  <a:lnTo>
                    <a:pt x="3608" y="284458"/>
                  </a:lnTo>
                  <a:lnTo>
                    <a:pt x="12075" y="244461"/>
                  </a:lnTo>
                  <a:lnTo>
                    <a:pt x="25376" y="205797"/>
                  </a:lnTo>
                  <a:lnTo>
                    <a:pt x="43310" y="169052"/>
                  </a:lnTo>
                  <a:lnTo>
                    <a:pt x="65605" y="134783"/>
                  </a:lnTo>
                  <a:lnTo>
                    <a:pt x="91927" y="103501"/>
                  </a:lnTo>
                  <a:lnTo>
                    <a:pt x="121884" y="75672"/>
                  </a:lnTo>
                  <a:lnTo>
                    <a:pt x="155022" y="51720"/>
                  </a:lnTo>
                  <a:lnTo>
                    <a:pt x="190838" y="32007"/>
                  </a:lnTo>
                  <a:lnTo>
                    <a:pt x="228798" y="16826"/>
                  </a:lnTo>
                  <a:lnTo>
                    <a:pt x="268336" y="6405"/>
                  </a:lnTo>
                  <a:lnTo>
                    <a:pt x="308852" y="902"/>
                  </a:lnTo>
                  <a:lnTo>
                    <a:pt x="333374" y="0"/>
                  </a:lnTo>
                  <a:lnTo>
                    <a:pt x="341558" y="100"/>
                  </a:lnTo>
                  <a:lnTo>
                    <a:pt x="382291" y="3608"/>
                  </a:lnTo>
                  <a:lnTo>
                    <a:pt x="422287" y="12075"/>
                  </a:lnTo>
                  <a:lnTo>
                    <a:pt x="460951" y="25376"/>
                  </a:lnTo>
                  <a:lnTo>
                    <a:pt x="497697" y="43310"/>
                  </a:lnTo>
                  <a:lnTo>
                    <a:pt x="531966" y="65605"/>
                  </a:lnTo>
                  <a:lnTo>
                    <a:pt x="563248" y="91927"/>
                  </a:lnTo>
                  <a:lnTo>
                    <a:pt x="591077" y="121884"/>
                  </a:lnTo>
                  <a:lnTo>
                    <a:pt x="615029" y="155022"/>
                  </a:lnTo>
                  <a:lnTo>
                    <a:pt x="634742" y="190838"/>
                  </a:lnTo>
                  <a:lnTo>
                    <a:pt x="649923" y="228798"/>
                  </a:lnTo>
                  <a:lnTo>
                    <a:pt x="660344" y="268336"/>
                  </a:lnTo>
                  <a:lnTo>
                    <a:pt x="665846" y="308852"/>
                  </a:lnTo>
                  <a:lnTo>
                    <a:pt x="666749" y="333374"/>
                  </a:lnTo>
                  <a:lnTo>
                    <a:pt x="666649" y="341558"/>
                  </a:lnTo>
                  <a:lnTo>
                    <a:pt x="663141" y="382291"/>
                  </a:lnTo>
                  <a:lnTo>
                    <a:pt x="654674" y="422287"/>
                  </a:lnTo>
                  <a:lnTo>
                    <a:pt x="641373" y="460951"/>
                  </a:lnTo>
                  <a:lnTo>
                    <a:pt x="623439" y="497697"/>
                  </a:lnTo>
                  <a:lnTo>
                    <a:pt x="601144" y="531966"/>
                  </a:lnTo>
                  <a:lnTo>
                    <a:pt x="574822" y="563248"/>
                  </a:lnTo>
                  <a:lnTo>
                    <a:pt x="544865" y="591077"/>
                  </a:lnTo>
                  <a:lnTo>
                    <a:pt x="511727" y="615029"/>
                  </a:lnTo>
                  <a:lnTo>
                    <a:pt x="475911" y="634742"/>
                  </a:lnTo>
                  <a:lnTo>
                    <a:pt x="437950" y="649923"/>
                  </a:lnTo>
                  <a:lnTo>
                    <a:pt x="398413" y="660344"/>
                  </a:lnTo>
                  <a:lnTo>
                    <a:pt x="357897" y="665846"/>
                  </a:lnTo>
                  <a:lnTo>
                    <a:pt x="333374" y="666749"/>
                  </a:lnTo>
                  <a:close/>
                </a:path>
              </a:pathLst>
            </a:custGeom>
            <a:solidFill>
              <a:srgbClr val="AB0420"/>
            </a:solidFill>
          </p:spPr>
          <p:txBody>
            <a:bodyPr wrap="square" lIns="0" tIns="0" rIns="0" bIns="0" rtlCol="0"/>
            <a:lstStyle/>
            <a:p>
              <a:endParaRPr sz="1800"/>
            </a:p>
          </p:txBody>
        </p:sp>
        <p:sp>
          <p:nvSpPr>
            <p:cNvPr id="34" name="object 11">
              <a:extLst>
                <a:ext uri="{FF2B5EF4-FFF2-40B4-BE49-F238E27FC236}">
                  <a16:creationId xmlns:a16="http://schemas.microsoft.com/office/drawing/2014/main" id="{E26D9C30-57FA-4848-8703-E2E9E21898EC}"/>
                </a:ext>
              </a:extLst>
            </p:cNvPr>
            <p:cNvSpPr/>
            <p:nvPr/>
          </p:nvSpPr>
          <p:spPr>
            <a:xfrm>
              <a:off x="14651741" y="4731251"/>
              <a:ext cx="528955" cy="419734"/>
            </a:xfrm>
            <a:custGeom>
              <a:avLst/>
              <a:gdLst/>
              <a:ahLst/>
              <a:cxnLst/>
              <a:rect l="l" t="t" r="r" b="b"/>
              <a:pathLst>
                <a:path w="528955"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sz="1800"/>
            </a:p>
          </p:txBody>
        </p:sp>
      </p:grpSp>
      <p:sp>
        <p:nvSpPr>
          <p:cNvPr id="35" name="object 12">
            <a:extLst>
              <a:ext uri="{FF2B5EF4-FFF2-40B4-BE49-F238E27FC236}">
                <a16:creationId xmlns:a16="http://schemas.microsoft.com/office/drawing/2014/main" id="{BDD1F121-72EB-494A-B3A0-5D8EAB342037}"/>
              </a:ext>
            </a:extLst>
          </p:cNvPr>
          <p:cNvSpPr/>
          <p:nvPr userDrawn="1"/>
        </p:nvSpPr>
        <p:spPr>
          <a:xfrm>
            <a:off x="0" y="7"/>
            <a:ext cx="18288000" cy="3476625"/>
          </a:xfrm>
          <a:custGeom>
            <a:avLst/>
            <a:gdLst/>
            <a:ahLst/>
            <a:cxnLst/>
            <a:rect l="l" t="t" r="r" b="b"/>
            <a:pathLst>
              <a:path w="18288000" h="3476625">
                <a:moveTo>
                  <a:pt x="18287998" y="3476398"/>
                </a:moveTo>
                <a:lnTo>
                  <a:pt x="0" y="3476398"/>
                </a:lnTo>
                <a:lnTo>
                  <a:pt x="0" y="0"/>
                </a:lnTo>
                <a:lnTo>
                  <a:pt x="18287998" y="0"/>
                </a:lnTo>
                <a:lnTo>
                  <a:pt x="18287998" y="3476398"/>
                </a:lnTo>
                <a:close/>
              </a:path>
            </a:pathLst>
          </a:custGeom>
          <a:solidFill>
            <a:srgbClr val="0C234A"/>
          </a:solidFill>
        </p:spPr>
        <p:txBody>
          <a:bodyPr wrap="square" lIns="0" tIns="0" rIns="0" bIns="0" rtlCol="0"/>
          <a:lstStyle/>
          <a:p>
            <a:endParaRPr sz="1800"/>
          </a:p>
        </p:txBody>
      </p:sp>
      <p:sp>
        <p:nvSpPr>
          <p:cNvPr id="36" name="object 15">
            <a:extLst>
              <a:ext uri="{FF2B5EF4-FFF2-40B4-BE49-F238E27FC236}">
                <a16:creationId xmlns:a16="http://schemas.microsoft.com/office/drawing/2014/main" id="{0DCCF851-8F6B-7D49-B9F4-392177656E20}"/>
              </a:ext>
            </a:extLst>
          </p:cNvPr>
          <p:cNvSpPr/>
          <p:nvPr userDrawn="1"/>
        </p:nvSpPr>
        <p:spPr>
          <a:xfrm>
            <a:off x="3993650" y="4906180"/>
            <a:ext cx="4524375" cy="28575"/>
          </a:xfrm>
          <a:custGeom>
            <a:avLst/>
            <a:gdLst/>
            <a:ahLst/>
            <a:cxnLst/>
            <a:rect l="l" t="t" r="r" b="b"/>
            <a:pathLst>
              <a:path w="4524375" h="28575">
                <a:moveTo>
                  <a:pt x="4524374" y="28574"/>
                </a:moveTo>
                <a:lnTo>
                  <a:pt x="0" y="28574"/>
                </a:lnTo>
                <a:lnTo>
                  <a:pt x="0" y="0"/>
                </a:lnTo>
                <a:lnTo>
                  <a:pt x="4524374" y="0"/>
                </a:lnTo>
                <a:lnTo>
                  <a:pt x="4524374" y="28574"/>
                </a:lnTo>
                <a:close/>
              </a:path>
            </a:pathLst>
          </a:custGeom>
          <a:solidFill>
            <a:srgbClr val="0C234A"/>
          </a:solidFill>
        </p:spPr>
        <p:txBody>
          <a:bodyPr wrap="square" lIns="0" tIns="0" rIns="0" bIns="0" rtlCol="0"/>
          <a:lstStyle/>
          <a:p>
            <a:endParaRPr sz="1800"/>
          </a:p>
        </p:txBody>
      </p:sp>
      <p:sp>
        <p:nvSpPr>
          <p:cNvPr id="37" name="object 16">
            <a:extLst>
              <a:ext uri="{FF2B5EF4-FFF2-40B4-BE49-F238E27FC236}">
                <a16:creationId xmlns:a16="http://schemas.microsoft.com/office/drawing/2014/main" id="{7D47B01A-DEF3-EA42-B610-A1661CFE8ED6}"/>
              </a:ext>
            </a:extLst>
          </p:cNvPr>
          <p:cNvSpPr/>
          <p:nvPr userDrawn="1"/>
        </p:nvSpPr>
        <p:spPr>
          <a:xfrm>
            <a:off x="9772874" y="4906180"/>
            <a:ext cx="4524375" cy="28575"/>
          </a:xfrm>
          <a:custGeom>
            <a:avLst/>
            <a:gdLst/>
            <a:ahLst/>
            <a:cxnLst/>
            <a:rect l="l" t="t" r="r" b="b"/>
            <a:pathLst>
              <a:path w="4524375" h="28575">
                <a:moveTo>
                  <a:pt x="4524374" y="28574"/>
                </a:moveTo>
                <a:lnTo>
                  <a:pt x="0" y="28574"/>
                </a:lnTo>
                <a:lnTo>
                  <a:pt x="0" y="0"/>
                </a:lnTo>
                <a:lnTo>
                  <a:pt x="4524374" y="0"/>
                </a:lnTo>
                <a:lnTo>
                  <a:pt x="4524374" y="28574"/>
                </a:lnTo>
                <a:close/>
              </a:path>
            </a:pathLst>
          </a:custGeom>
          <a:solidFill>
            <a:srgbClr val="0C234A"/>
          </a:solidFill>
        </p:spPr>
        <p:txBody>
          <a:bodyPr wrap="square" lIns="0" tIns="0" rIns="0" bIns="0" rtlCol="0"/>
          <a:lstStyle/>
          <a:p>
            <a:endParaRPr sz="1800"/>
          </a:p>
        </p:txBody>
      </p:sp>
      <p:sp>
        <p:nvSpPr>
          <p:cNvPr id="38" name="object 17">
            <a:extLst>
              <a:ext uri="{FF2B5EF4-FFF2-40B4-BE49-F238E27FC236}">
                <a16:creationId xmlns:a16="http://schemas.microsoft.com/office/drawing/2014/main" id="{9AB7AE28-D1E9-1944-98AA-3CF784E3BFE0}"/>
              </a:ext>
            </a:extLst>
          </p:cNvPr>
          <p:cNvSpPr/>
          <p:nvPr userDrawn="1"/>
        </p:nvSpPr>
        <p:spPr>
          <a:xfrm>
            <a:off x="1" y="4906180"/>
            <a:ext cx="2746375" cy="28575"/>
          </a:xfrm>
          <a:custGeom>
            <a:avLst/>
            <a:gdLst/>
            <a:ahLst/>
            <a:cxnLst/>
            <a:rect l="l" t="t" r="r" b="b"/>
            <a:pathLst>
              <a:path w="2746375" h="28575">
                <a:moveTo>
                  <a:pt x="0" y="0"/>
                </a:moveTo>
                <a:lnTo>
                  <a:pt x="2745802" y="0"/>
                </a:lnTo>
                <a:lnTo>
                  <a:pt x="2745802" y="28574"/>
                </a:lnTo>
                <a:lnTo>
                  <a:pt x="0" y="28574"/>
                </a:lnTo>
                <a:lnTo>
                  <a:pt x="0" y="0"/>
                </a:lnTo>
                <a:close/>
              </a:path>
            </a:pathLst>
          </a:custGeom>
          <a:solidFill>
            <a:srgbClr val="0C234A"/>
          </a:solidFill>
        </p:spPr>
        <p:txBody>
          <a:bodyPr wrap="square" lIns="0" tIns="0" rIns="0" bIns="0" rtlCol="0"/>
          <a:lstStyle/>
          <a:p>
            <a:endParaRPr sz="1800"/>
          </a:p>
        </p:txBody>
      </p:sp>
      <p:sp>
        <p:nvSpPr>
          <p:cNvPr id="39" name="object 18">
            <a:extLst>
              <a:ext uri="{FF2B5EF4-FFF2-40B4-BE49-F238E27FC236}">
                <a16:creationId xmlns:a16="http://schemas.microsoft.com/office/drawing/2014/main" id="{6420853E-9AA0-2E4E-A4CD-35B1D0618885}"/>
              </a:ext>
            </a:extLst>
          </p:cNvPr>
          <p:cNvSpPr/>
          <p:nvPr userDrawn="1"/>
        </p:nvSpPr>
        <p:spPr>
          <a:xfrm>
            <a:off x="15545095" y="4906180"/>
            <a:ext cx="2743200" cy="28575"/>
          </a:xfrm>
          <a:custGeom>
            <a:avLst/>
            <a:gdLst/>
            <a:ahLst/>
            <a:cxnLst/>
            <a:rect l="l" t="t" r="r" b="b"/>
            <a:pathLst>
              <a:path w="2743200" h="28575">
                <a:moveTo>
                  <a:pt x="2742904" y="28574"/>
                </a:moveTo>
                <a:lnTo>
                  <a:pt x="0" y="28574"/>
                </a:lnTo>
                <a:lnTo>
                  <a:pt x="0" y="0"/>
                </a:lnTo>
                <a:lnTo>
                  <a:pt x="2742904" y="0"/>
                </a:lnTo>
                <a:lnTo>
                  <a:pt x="2742904" y="28574"/>
                </a:lnTo>
                <a:close/>
              </a:path>
            </a:pathLst>
          </a:custGeom>
          <a:solidFill>
            <a:srgbClr val="0C234A"/>
          </a:solidFill>
        </p:spPr>
        <p:txBody>
          <a:bodyPr wrap="square" lIns="0" tIns="0" rIns="0" bIns="0" rtlCol="0"/>
          <a:lstStyle/>
          <a:p>
            <a:endParaRPr sz="1800"/>
          </a:p>
        </p:txBody>
      </p:sp>
      <p:sp>
        <p:nvSpPr>
          <p:cNvPr id="40" name="object 8">
            <a:extLst>
              <a:ext uri="{FF2B5EF4-FFF2-40B4-BE49-F238E27FC236}">
                <a16:creationId xmlns:a16="http://schemas.microsoft.com/office/drawing/2014/main" id="{460DB6FA-08EB-CA40-970F-C5B27E909082}"/>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Tree>
    <p:extLst>
      <p:ext uri="{BB962C8B-B14F-4D97-AF65-F5344CB8AC3E}">
        <p14:creationId xmlns:p14="http://schemas.microsoft.com/office/powerpoint/2010/main" val="1403601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6_Title Only">
    <p:bg>
      <p:bgPr>
        <a:solidFill>
          <a:schemeClr val="bg1"/>
        </a:solidFill>
        <a:effectLst/>
      </p:bgPr>
    </p:bg>
    <p:spTree>
      <p:nvGrpSpPr>
        <p:cNvPr id="1" name=""/>
        <p:cNvGrpSpPr/>
        <p:nvPr/>
      </p:nvGrpSpPr>
      <p:grpSpPr>
        <a:xfrm>
          <a:off x="0" y="0"/>
          <a:ext cx="0" cy="0"/>
          <a:chOff x="0" y="0"/>
          <a:chExt cx="0" cy="0"/>
        </a:xfrm>
      </p:grpSpPr>
      <p:sp>
        <p:nvSpPr>
          <p:cNvPr id="30" name="object 2">
            <a:extLst>
              <a:ext uri="{FF2B5EF4-FFF2-40B4-BE49-F238E27FC236}">
                <a16:creationId xmlns:a16="http://schemas.microsoft.com/office/drawing/2014/main" id="{C9AB780C-9DEC-6640-95BC-9202E9FA9A63}"/>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D5287"/>
          </a:solidFill>
        </p:spPr>
        <p:txBody>
          <a:bodyPr wrap="square" lIns="0" tIns="0" rIns="0" bIns="0" rtlCol="0"/>
          <a:lstStyle/>
          <a:p>
            <a:endParaRPr sz="1800"/>
          </a:p>
        </p:txBody>
      </p:sp>
      <p:sp>
        <p:nvSpPr>
          <p:cNvPr id="31" name="object 3">
            <a:extLst>
              <a:ext uri="{FF2B5EF4-FFF2-40B4-BE49-F238E27FC236}">
                <a16:creationId xmlns:a16="http://schemas.microsoft.com/office/drawing/2014/main" id="{A583057E-1627-9240-84E7-0B987F4FC3D9}"/>
              </a:ext>
            </a:extLst>
          </p:cNvPr>
          <p:cNvSpPr/>
          <p:nvPr/>
        </p:nvSpPr>
        <p:spPr>
          <a:xfrm>
            <a:off x="4524822" y="2"/>
            <a:ext cx="13763625" cy="2529205"/>
          </a:xfrm>
          <a:custGeom>
            <a:avLst/>
            <a:gdLst/>
            <a:ahLst/>
            <a:cxnLst/>
            <a:rect l="l" t="t" r="r" b="b"/>
            <a:pathLst>
              <a:path w="13763625" h="2529205">
                <a:moveTo>
                  <a:pt x="13763177" y="2528640"/>
                </a:moveTo>
                <a:lnTo>
                  <a:pt x="0" y="2528640"/>
                </a:lnTo>
                <a:lnTo>
                  <a:pt x="0" y="0"/>
                </a:lnTo>
                <a:lnTo>
                  <a:pt x="13763177" y="0"/>
                </a:lnTo>
                <a:lnTo>
                  <a:pt x="13763177" y="2528640"/>
                </a:lnTo>
                <a:close/>
              </a:path>
            </a:pathLst>
          </a:custGeom>
          <a:solidFill>
            <a:srgbClr val="0C234A"/>
          </a:solidFill>
        </p:spPr>
        <p:txBody>
          <a:bodyPr wrap="square" lIns="0" tIns="0" rIns="0" bIns="0" rtlCol="0"/>
          <a:lstStyle/>
          <a:p>
            <a:endParaRPr sz="1800"/>
          </a:p>
        </p:txBody>
      </p:sp>
      <p:sp>
        <p:nvSpPr>
          <p:cNvPr id="2" name="Rectangle 1">
            <a:extLst>
              <a:ext uri="{FF2B5EF4-FFF2-40B4-BE49-F238E27FC236}">
                <a16:creationId xmlns:a16="http://schemas.microsoft.com/office/drawing/2014/main" id="{ACAE0A01-F7E8-C549-A4ED-323A8B314E76}"/>
              </a:ext>
            </a:extLst>
          </p:cNvPr>
          <p:cNvSpPr/>
          <p:nvPr/>
        </p:nvSpPr>
        <p:spPr>
          <a:xfrm>
            <a:off x="1" y="2"/>
            <a:ext cx="4724401" cy="10286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object 8">
            <a:extLst>
              <a:ext uri="{FF2B5EF4-FFF2-40B4-BE49-F238E27FC236}">
                <a16:creationId xmlns:a16="http://schemas.microsoft.com/office/drawing/2014/main" id="{DC6F6AB5-0D8A-D64C-8F1E-344A0A81C731}"/>
              </a:ext>
            </a:extLst>
          </p:cNvPr>
          <p:cNvSpPr/>
          <p:nvPr/>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pic>
        <p:nvPicPr>
          <p:cNvPr id="34" name="Picture 33" descr="Text&#10;&#10;Description automatically generated">
            <a:extLst>
              <a:ext uri="{FF2B5EF4-FFF2-40B4-BE49-F238E27FC236}">
                <a16:creationId xmlns:a16="http://schemas.microsoft.com/office/drawing/2014/main" id="{0C7BAFFB-B8E2-2047-BAA8-1EB16ACC1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7" name="object 2">
            <a:extLst>
              <a:ext uri="{FF2B5EF4-FFF2-40B4-BE49-F238E27FC236}">
                <a16:creationId xmlns:a16="http://schemas.microsoft.com/office/drawing/2014/main" id="{94E30B25-DBB8-4D48-BCDE-62C9150308CD}"/>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D5287"/>
          </a:solidFill>
        </p:spPr>
        <p:txBody>
          <a:bodyPr wrap="square" lIns="0" tIns="0" rIns="0" bIns="0" rtlCol="0"/>
          <a:lstStyle/>
          <a:p>
            <a:endParaRPr sz="1800"/>
          </a:p>
        </p:txBody>
      </p:sp>
      <p:sp>
        <p:nvSpPr>
          <p:cNvPr id="8" name="object 3">
            <a:extLst>
              <a:ext uri="{FF2B5EF4-FFF2-40B4-BE49-F238E27FC236}">
                <a16:creationId xmlns:a16="http://schemas.microsoft.com/office/drawing/2014/main" id="{2E73A992-261F-DA4D-BC49-D6A88D3019BB}"/>
              </a:ext>
            </a:extLst>
          </p:cNvPr>
          <p:cNvSpPr/>
          <p:nvPr userDrawn="1"/>
        </p:nvSpPr>
        <p:spPr>
          <a:xfrm>
            <a:off x="4524822" y="2"/>
            <a:ext cx="13763625" cy="2529205"/>
          </a:xfrm>
          <a:custGeom>
            <a:avLst/>
            <a:gdLst/>
            <a:ahLst/>
            <a:cxnLst/>
            <a:rect l="l" t="t" r="r" b="b"/>
            <a:pathLst>
              <a:path w="13763625" h="2529205">
                <a:moveTo>
                  <a:pt x="13763177" y="2528640"/>
                </a:moveTo>
                <a:lnTo>
                  <a:pt x="0" y="2528640"/>
                </a:lnTo>
                <a:lnTo>
                  <a:pt x="0" y="0"/>
                </a:lnTo>
                <a:lnTo>
                  <a:pt x="13763177" y="0"/>
                </a:lnTo>
                <a:lnTo>
                  <a:pt x="13763177" y="2528640"/>
                </a:lnTo>
                <a:close/>
              </a:path>
            </a:pathLst>
          </a:custGeom>
          <a:solidFill>
            <a:srgbClr val="0C234A"/>
          </a:solidFill>
        </p:spPr>
        <p:txBody>
          <a:bodyPr wrap="square" lIns="0" tIns="0" rIns="0" bIns="0" rtlCol="0"/>
          <a:lstStyle/>
          <a:p>
            <a:endParaRPr sz="1800"/>
          </a:p>
        </p:txBody>
      </p:sp>
      <p:sp>
        <p:nvSpPr>
          <p:cNvPr id="9" name="Rectangle 8">
            <a:extLst>
              <a:ext uri="{FF2B5EF4-FFF2-40B4-BE49-F238E27FC236}">
                <a16:creationId xmlns:a16="http://schemas.microsoft.com/office/drawing/2014/main" id="{098896AC-194D-D844-9CB8-AABFF82644A3}"/>
              </a:ext>
            </a:extLst>
          </p:cNvPr>
          <p:cNvSpPr/>
          <p:nvPr userDrawn="1"/>
        </p:nvSpPr>
        <p:spPr>
          <a:xfrm>
            <a:off x="1" y="2"/>
            <a:ext cx="4724401" cy="10286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bject 8">
            <a:extLst>
              <a:ext uri="{FF2B5EF4-FFF2-40B4-BE49-F238E27FC236}">
                <a16:creationId xmlns:a16="http://schemas.microsoft.com/office/drawing/2014/main" id="{F21BEA12-5F7F-904A-8C2D-D6E9299BF4F5}"/>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pic>
        <p:nvPicPr>
          <p:cNvPr id="11" name="Picture 10" descr="Text&#10;&#10;Description automatically generated">
            <a:extLst>
              <a:ext uri="{FF2B5EF4-FFF2-40B4-BE49-F238E27FC236}">
                <a16:creationId xmlns:a16="http://schemas.microsoft.com/office/drawing/2014/main" id="{B150E9C1-F79B-EF48-9868-F66B79E4C1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extLst>
      <p:ext uri="{BB962C8B-B14F-4D97-AF65-F5344CB8AC3E}">
        <p14:creationId xmlns:p14="http://schemas.microsoft.com/office/powerpoint/2010/main" val="104078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EC7F6FC-8C17-7944-97E1-591457593D14}"/>
              </a:ext>
            </a:extLst>
          </p:cNvPr>
          <p:cNvSpPr/>
          <p:nvPr userDrawn="1"/>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10" name="Rectangle 9">
            <a:extLst>
              <a:ext uri="{FF2B5EF4-FFF2-40B4-BE49-F238E27FC236}">
                <a16:creationId xmlns:a16="http://schemas.microsoft.com/office/drawing/2014/main" id="{A73A0462-D5A9-7244-9A95-E7CFDFD19696}"/>
              </a:ext>
            </a:extLst>
          </p:cNvPr>
          <p:cNvSpPr/>
          <p:nvPr userDrawn="1"/>
        </p:nvSpPr>
        <p:spPr>
          <a:xfrm>
            <a:off x="1" y="2"/>
            <a:ext cx="7936865" cy="10286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US" sz="1800"/>
          </a:p>
        </p:txBody>
      </p:sp>
      <p:sp>
        <p:nvSpPr>
          <p:cNvPr id="8" name="object 3">
            <a:extLst>
              <a:ext uri="{FF2B5EF4-FFF2-40B4-BE49-F238E27FC236}">
                <a16:creationId xmlns:a16="http://schemas.microsoft.com/office/drawing/2014/main" id="{5BCED2B4-9C62-1741-850A-BB0C9F2FF04B}"/>
              </a:ext>
            </a:extLst>
          </p:cNvPr>
          <p:cNvSpPr/>
          <p:nvPr userDrawn="1"/>
        </p:nvSpPr>
        <p:spPr>
          <a:xfrm>
            <a:off x="7937279" y="3"/>
            <a:ext cx="10351135" cy="4582795"/>
          </a:xfrm>
          <a:custGeom>
            <a:avLst/>
            <a:gdLst/>
            <a:ahLst/>
            <a:cxnLst/>
            <a:rect l="l" t="t" r="r" b="b"/>
            <a:pathLst>
              <a:path w="10351135" h="4582795">
                <a:moveTo>
                  <a:pt x="10350721" y="4582329"/>
                </a:moveTo>
                <a:lnTo>
                  <a:pt x="0" y="4582329"/>
                </a:lnTo>
                <a:lnTo>
                  <a:pt x="0" y="0"/>
                </a:lnTo>
                <a:lnTo>
                  <a:pt x="10350721" y="0"/>
                </a:lnTo>
                <a:lnTo>
                  <a:pt x="10350721" y="4582329"/>
                </a:lnTo>
                <a:close/>
              </a:path>
            </a:pathLst>
          </a:custGeom>
          <a:solidFill>
            <a:srgbClr val="1D5287"/>
          </a:solidFill>
        </p:spPr>
        <p:txBody>
          <a:bodyPr wrap="square" lIns="0" tIns="0" rIns="0" bIns="0" rtlCol="0"/>
          <a:lstStyle/>
          <a:p>
            <a:endParaRPr sz="1800"/>
          </a:p>
        </p:txBody>
      </p:sp>
      <p:pic>
        <p:nvPicPr>
          <p:cNvPr id="5" name="Picture 4" descr="Text&#10;&#10;Description automatically generated">
            <a:extLst>
              <a:ext uri="{FF2B5EF4-FFF2-40B4-BE49-F238E27FC236}">
                <a16:creationId xmlns:a16="http://schemas.microsoft.com/office/drawing/2014/main" id="{824AF3BA-2B73-1347-AD9B-CF9907788D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EE0907E-A8AC-4847-8321-82CCBB044145}"/>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11" name="Rectangle 10">
            <a:extLst>
              <a:ext uri="{FF2B5EF4-FFF2-40B4-BE49-F238E27FC236}">
                <a16:creationId xmlns:a16="http://schemas.microsoft.com/office/drawing/2014/main" id="{24363E3A-D571-AB49-937F-6846F4E57CED}"/>
              </a:ext>
            </a:extLst>
          </p:cNvPr>
          <p:cNvSpPr/>
          <p:nvPr userDrawn="1"/>
        </p:nvSpPr>
        <p:spPr>
          <a:xfrm>
            <a:off x="1" y="0"/>
            <a:ext cx="42607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bject 3">
            <a:extLst>
              <a:ext uri="{FF2B5EF4-FFF2-40B4-BE49-F238E27FC236}">
                <a16:creationId xmlns:a16="http://schemas.microsoft.com/office/drawing/2014/main" id="{6C0AAA4A-44AF-9944-84ED-5D784BAD3C43}"/>
              </a:ext>
            </a:extLst>
          </p:cNvPr>
          <p:cNvSpPr/>
          <p:nvPr userDrawn="1"/>
        </p:nvSpPr>
        <p:spPr>
          <a:xfrm>
            <a:off x="4260714" y="1028700"/>
            <a:ext cx="13001625" cy="1447800"/>
          </a:xfrm>
          <a:custGeom>
            <a:avLst/>
            <a:gdLst/>
            <a:ahLst/>
            <a:cxnLst/>
            <a:rect l="l" t="t" r="r" b="b"/>
            <a:pathLst>
              <a:path w="13001625" h="1447800">
                <a:moveTo>
                  <a:pt x="13001623" y="1447799"/>
                </a:moveTo>
                <a:lnTo>
                  <a:pt x="0" y="1447799"/>
                </a:lnTo>
                <a:lnTo>
                  <a:pt x="0" y="0"/>
                </a:lnTo>
                <a:lnTo>
                  <a:pt x="13001623" y="0"/>
                </a:lnTo>
                <a:lnTo>
                  <a:pt x="13001623" y="1447799"/>
                </a:lnTo>
                <a:close/>
              </a:path>
            </a:pathLst>
          </a:custGeom>
          <a:solidFill>
            <a:srgbClr val="1D5287"/>
          </a:solidFill>
        </p:spPr>
        <p:txBody>
          <a:bodyPr wrap="square" lIns="0" tIns="0" rIns="0" bIns="0" rtlCol="0"/>
          <a:lstStyle/>
          <a:p>
            <a:endParaRPr sz="1800"/>
          </a:p>
        </p:txBody>
      </p:sp>
      <p:pic>
        <p:nvPicPr>
          <p:cNvPr id="5" name="Picture 4" descr="Text&#10;&#10;Description automatically generated">
            <a:extLst>
              <a:ext uri="{FF2B5EF4-FFF2-40B4-BE49-F238E27FC236}">
                <a16:creationId xmlns:a16="http://schemas.microsoft.com/office/drawing/2014/main" id="{8A6F8AB2-0573-A04E-91E0-8DC43EDEAD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19AF54F-075F-FF46-8772-069185BE6901}"/>
              </a:ext>
            </a:extLst>
          </p:cNvPr>
          <p:cNvSpPr/>
          <p:nvPr userDrawn="1"/>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9EB"/>
          </a:solidFill>
        </p:spPr>
        <p:txBody>
          <a:bodyPr wrap="square" lIns="0" tIns="0" rIns="0" bIns="0" rtlCol="0"/>
          <a:lstStyle/>
          <a:p>
            <a:endParaRPr sz="1800" dirty="0"/>
          </a:p>
        </p:txBody>
      </p:sp>
      <p:sp>
        <p:nvSpPr>
          <p:cNvPr id="9" name="object 7">
            <a:extLst>
              <a:ext uri="{FF2B5EF4-FFF2-40B4-BE49-F238E27FC236}">
                <a16:creationId xmlns:a16="http://schemas.microsoft.com/office/drawing/2014/main" id="{10FA886B-C26D-C044-A54D-29B866EFF6A2}"/>
              </a:ext>
            </a:extLst>
          </p:cNvPr>
          <p:cNvSpPr txBox="1"/>
          <p:nvPr userDrawn="1"/>
        </p:nvSpPr>
        <p:spPr>
          <a:xfrm>
            <a:off x="1016000" y="9413147"/>
            <a:ext cx="2559685" cy="299720"/>
          </a:xfrm>
          <a:prstGeom prst="rect">
            <a:avLst/>
          </a:prstGeom>
        </p:spPr>
        <p:txBody>
          <a:bodyPr vert="horz" wrap="square" lIns="0" tIns="12700" rIns="0" bIns="0" rtlCol="0">
            <a:noAutofit/>
          </a:bodyPr>
          <a:lstStyle/>
          <a:p>
            <a:pPr marL="12700">
              <a:lnSpc>
                <a:spcPct val="100000"/>
              </a:lnSpc>
              <a:spcBef>
                <a:spcPts val="100"/>
              </a:spcBef>
            </a:pPr>
            <a:r>
              <a:rPr sz="1800" spc="-30" dirty="0">
                <a:solidFill>
                  <a:srgbClr val="0C234B"/>
                </a:solidFill>
                <a:latin typeface="Calibri" panose="020F0502020204030204" pitchFamily="34" charset="0"/>
                <a:cs typeface="Calibri" panose="020F0502020204030204" pitchFamily="34" charset="0"/>
              </a:rPr>
              <a:t>The</a:t>
            </a:r>
            <a:r>
              <a:rPr sz="1800" spc="-75" dirty="0">
                <a:solidFill>
                  <a:srgbClr val="0C234B"/>
                </a:solidFill>
                <a:latin typeface="Calibri" panose="020F0502020204030204" pitchFamily="34" charset="0"/>
                <a:cs typeface="Calibri" panose="020F0502020204030204" pitchFamily="34" charset="0"/>
              </a:rPr>
              <a:t> </a:t>
            </a:r>
            <a:r>
              <a:rPr sz="1800" spc="-10" dirty="0">
                <a:solidFill>
                  <a:srgbClr val="0C234B"/>
                </a:solidFill>
                <a:latin typeface="Calibri" panose="020F0502020204030204" pitchFamily="34" charset="0"/>
                <a:cs typeface="Calibri" panose="020F0502020204030204" pitchFamily="34" charset="0"/>
              </a:rPr>
              <a:t>University</a:t>
            </a:r>
            <a:r>
              <a:rPr sz="1800" spc="-70" dirty="0">
                <a:solidFill>
                  <a:srgbClr val="0C234B"/>
                </a:solidFill>
                <a:latin typeface="Calibri" panose="020F0502020204030204" pitchFamily="34" charset="0"/>
                <a:cs typeface="Calibri" panose="020F0502020204030204" pitchFamily="34" charset="0"/>
              </a:rPr>
              <a:t> </a:t>
            </a:r>
            <a:r>
              <a:rPr sz="1800" spc="75" dirty="0">
                <a:solidFill>
                  <a:srgbClr val="0C234B"/>
                </a:solidFill>
                <a:latin typeface="Calibri" panose="020F0502020204030204" pitchFamily="34" charset="0"/>
                <a:cs typeface="Calibri" panose="020F0502020204030204" pitchFamily="34" charset="0"/>
              </a:rPr>
              <a:t>of</a:t>
            </a:r>
            <a:r>
              <a:rPr sz="1800" spc="-70" dirty="0">
                <a:solidFill>
                  <a:srgbClr val="0C234B"/>
                </a:solidFill>
                <a:latin typeface="Calibri" panose="020F0502020204030204" pitchFamily="34" charset="0"/>
                <a:cs typeface="Calibri" panose="020F0502020204030204" pitchFamily="34" charset="0"/>
              </a:rPr>
              <a:t> </a:t>
            </a:r>
            <a:r>
              <a:rPr sz="1800" dirty="0">
                <a:solidFill>
                  <a:srgbClr val="0C234B"/>
                </a:solidFill>
                <a:latin typeface="Calibri" panose="020F0502020204030204" pitchFamily="34" charset="0"/>
                <a:cs typeface="Calibri" panose="020F0502020204030204" pitchFamily="34" charset="0"/>
              </a:rPr>
              <a:t>Arizona</a:t>
            </a:r>
          </a:p>
        </p:txBody>
      </p:sp>
      <p:sp>
        <p:nvSpPr>
          <p:cNvPr id="10" name="object 9">
            <a:extLst>
              <a:ext uri="{FF2B5EF4-FFF2-40B4-BE49-F238E27FC236}">
                <a16:creationId xmlns:a16="http://schemas.microsoft.com/office/drawing/2014/main" id="{694AE4D5-3051-0F4C-A2AA-E27913D06382}"/>
              </a:ext>
            </a:extLst>
          </p:cNvPr>
          <p:cNvSpPr/>
          <p:nvPr userDrawn="1"/>
        </p:nvSpPr>
        <p:spPr>
          <a:xfrm>
            <a:off x="1028700" y="9228782"/>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
        <p:nvSpPr>
          <p:cNvPr id="8" name="object 3">
            <a:extLst>
              <a:ext uri="{FF2B5EF4-FFF2-40B4-BE49-F238E27FC236}">
                <a16:creationId xmlns:a16="http://schemas.microsoft.com/office/drawing/2014/main" id="{BF9809E4-D569-0942-8426-B781571A7513}"/>
              </a:ext>
            </a:extLst>
          </p:cNvPr>
          <p:cNvSpPr/>
          <p:nvPr userDrawn="1"/>
        </p:nvSpPr>
        <p:spPr>
          <a:xfrm>
            <a:off x="0" y="4"/>
            <a:ext cx="10332085" cy="4582795"/>
          </a:xfrm>
          <a:custGeom>
            <a:avLst/>
            <a:gdLst/>
            <a:ahLst/>
            <a:cxnLst/>
            <a:rect l="l" t="t" r="r" b="b"/>
            <a:pathLst>
              <a:path w="10332085" h="4582795">
                <a:moveTo>
                  <a:pt x="0" y="0"/>
                </a:moveTo>
                <a:lnTo>
                  <a:pt x="10331905" y="0"/>
                </a:lnTo>
                <a:lnTo>
                  <a:pt x="10331905" y="4582328"/>
                </a:lnTo>
                <a:lnTo>
                  <a:pt x="0" y="4582328"/>
                </a:lnTo>
                <a:lnTo>
                  <a:pt x="0" y="0"/>
                </a:lnTo>
                <a:close/>
              </a:path>
            </a:pathLst>
          </a:custGeom>
          <a:solidFill>
            <a:srgbClr val="0C234A"/>
          </a:solidFill>
        </p:spPr>
        <p:txBody>
          <a:bodyPr wrap="square" lIns="0" tIns="0" rIns="0" bIns="0" rtlCol="0"/>
          <a:lstStyle/>
          <a:p>
            <a:endParaRPr sz="1800"/>
          </a:p>
        </p:txBody>
      </p:sp>
      <p:sp>
        <p:nvSpPr>
          <p:cNvPr id="12" name="Rectangle 11">
            <a:extLst>
              <a:ext uri="{FF2B5EF4-FFF2-40B4-BE49-F238E27FC236}">
                <a16:creationId xmlns:a16="http://schemas.microsoft.com/office/drawing/2014/main" id="{8262953E-7482-ED49-9393-5DC021B86151}"/>
              </a:ext>
            </a:extLst>
          </p:cNvPr>
          <p:cNvSpPr/>
          <p:nvPr userDrawn="1"/>
        </p:nvSpPr>
        <p:spPr>
          <a:xfrm>
            <a:off x="10332086" y="2"/>
            <a:ext cx="7946391" cy="10286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18B2CC98-4E6B-CE45-B796-C62A1890F4F1}"/>
              </a:ext>
            </a:extLst>
          </p:cNvPr>
          <p:cNvSpPr/>
          <p:nvPr userDrawn="1"/>
        </p:nvSpPr>
        <p:spPr>
          <a:xfrm>
            <a:off x="0" y="3476400"/>
            <a:ext cx="18288000" cy="6811009"/>
          </a:xfrm>
          <a:custGeom>
            <a:avLst/>
            <a:gdLst/>
            <a:ahLst/>
            <a:cxnLst/>
            <a:rect l="l" t="t" r="r" b="b"/>
            <a:pathLst>
              <a:path w="18288000" h="6811009">
                <a:moveTo>
                  <a:pt x="0" y="6810600"/>
                </a:moveTo>
                <a:lnTo>
                  <a:pt x="18287998" y="6810600"/>
                </a:lnTo>
                <a:lnTo>
                  <a:pt x="18287998" y="0"/>
                </a:lnTo>
                <a:lnTo>
                  <a:pt x="0" y="0"/>
                </a:lnTo>
                <a:lnTo>
                  <a:pt x="0" y="6810600"/>
                </a:lnTo>
                <a:close/>
              </a:path>
            </a:pathLst>
          </a:custGeom>
          <a:solidFill>
            <a:srgbClr val="E2E9EB"/>
          </a:solidFill>
        </p:spPr>
        <p:txBody>
          <a:bodyPr wrap="square" lIns="0" tIns="0" rIns="0" bIns="0" rtlCol="0"/>
          <a:lstStyle/>
          <a:p>
            <a:endParaRPr sz="1800"/>
          </a:p>
        </p:txBody>
      </p:sp>
      <p:sp>
        <p:nvSpPr>
          <p:cNvPr id="6" name="object 3">
            <a:extLst>
              <a:ext uri="{FF2B5EF4-FFF2-40B4-BE49-F238E27FC236}">
                <a16:creationId xmlns:a16="http://schemas.microsoft.com/office/drawing/2014/main" id="{777E45F6-F50A-FE46-B9F2-4463B0E9B4B8}"/>
              </a:ext>
            </a:extLst>
          </p:cNvPr>
          <p:cNvSpPr/>
          <p:nvPr userDrawn="1"/>
        </p:nvSpPr>
        <p:spPr>
          <a:xfrm>
            <a:off x="0" y="0"/>
            <a:ext cx="18288000" cy="3476625"/>
          </a:xfrm>
          <a:custGeom>
            <a:avLst/>
            <a:gdLst/>
            <a:ahLst/>
            <a:cxnLst/>
            <a:rect l="l" t="t" r="r" b="b"/>
            <a:pathLst>
              <a:path w="18288000" h="3476625">
                <a:moveTo>
                  <a:pt x="0" y="0"/>
                </a:moveTo>
                <a:lnTo>
                  <a:pt x="18287999" y="0"/>
                </a:lnTo>
                <a:lnTo>
                  <a:pt x="18287999" y="3476398"/>
                </a:lnTo>
                <a:lnTo>
                  <a:pt x="0" y="3476398"/>
                </a:lnTo>
                <a:lnTo>
                  <a:pt x="0" y="0"/>
                </a:lnTo>
                <a:close/>
              </a:path>
            </a:pathLst>
          </a:custGeom>
          <a:solidFill>
            <a:srgbClr val="0C234A"/>
          </a:solidFill>
        </p:spPr>
        <p:txBody>
          <a:bodyPr wrap="square" lIns="0" tIns="0" rIns="0" bIns="0" rtlCol="0"/>
          <a:lstStyle/>
          <a:p>
            <a:endParaRPr sz="1800"/>
          </a:p>
        </p:txBody>
      </p:sp>
      <p:sp>
        <p:nvSpPr>
          <p:cNvPr id="9" name="object 8">
            <a:extLst>
              <a:ext uri="{FF2B5EF4-FFF2-40B4-BE49-F238E27FC236}">
                <a16:creationId xmlns:a16="http://schemas.microsoft.com/office/drawing/2014/main" id="{D49EE0DB-F39A-804B-889A-B18F8DAC1F6C}"/>
              </a:ext>
            </a:extLst>
          </p:cNvPr>
          <p:cNvSpPr/>
          <p:nvPr userDrawn="1"/>
        </p:nvSpPr>
        <p:spPr>
          <a:xfrm>
            <a:off x="1031228" y="5844599"/>
            <a:ext cx="4886325" cy="28575"/>
          </a:xfrm>
          <a:custGeom>
            <a:avLst/>
            <a:gdLst/>
            <a:ahLst/>
            <a:cxnLst/>
            <a:rect l="l" t="t" r="r" b="b"/>
            <a:pathLst>
              <a:path w="4886325" h="28575">
                <a:moveTo>
                  <a:pt x="4886324" y="0"/>
                </a:moveTo>
                <a:lnTo>
                  <a:pt x="4886324" y="28574"/>
                </a:lnTo>
                <a:lnTo>
                  <a:pt x="0" y="28574"/>
                </a:lnTo>
                <a:lnTo>
                  <a:pt x="0" y="0"/>
                </a:lnTo>
                <a:lnTo>
                  <a:pt x="4886324" y="0"/>
                </a:lnTo>
                <a:close/>
              </a:path>
            </a:pathLst>
          </a:custGeom>
          <a:solidFill>
            <a:srgbClr val="AB0420"/>
          </a:solidFill>
        </p:spPr>
        <p:txBody>
          <a:bodyPr wrap="square" lIns="0" tIns="0" rIns="0" bIns="0" rtlCol="0"/>
          <a:lstStyle/>
          <a:p>
            <a:endParaRPr sz="1800"/>
          </a:p>
        </p:txBody>
      </p:sp>
      <p:sp>
        <p:nvSpPr>
          <p:cNvPr id="11" name="object 11">
            <a:extLst>
              <a:ext uri="{FF2B5EF4-FFF2-40B4-BE49-F238E27FC236}">
                <a16:creationId xmlns:a16="http://schemas.microsoft.com/office/drawing/2014/main" id="{451D5CC3-3CB4-EE45-A2B5-6B9BE08536E0}"/>
              </a:ext>
            </a:extLst>
          </p:cNvPr>
          <p:cNvSpPr/>
          <p:nvPr userDrawn="1"/>
        </p:nvSpPr>
        <p:spPr>
          <a:xfrm>
            <a:off x="6701848" y="5844599"/>
            <a:ext cx="4886325" cy="28575"/>
          </a:xfrm>
          <a:custGeom>
            <a:avLst/>
            <a:gdLst/>
            <a:ahLst/>
            <a:cxnLst/>
            <a:rect l="l" t="t" r="r" b="b"/>
            <a:pathLst>
              <a:path w="4886325" h="28575">
                <a:moveTo>
                  <a:pt x="4886324" y="0"/>
                </a:moveTo>
                <a:lnTo>
                  <a:pt x="4886324" y="28574"/>
                </a:lnTo>
                <a:lnTo>
                  <a:pt x="0" y="28574"/>
                </a:lnTo>
                <a:lnTo>
                  <a:pt x="0" y="0"/>
                </a:lnTo>
                <a:lnTo>
                  <a:pt x="4886324" y="0"/>
                </a:lnTo>
                <a:close/>
              </a:path>
            </a:pathLst>
          </a:custGeom>
          <a:solidFill>
            <a:srgbClr val="AB0420"/>
          </a:solidFill>
        </p:spPr>
        <p:txBody>
          <a:bodyPr wrap="square" lIns="0" tIns="0" rIns="0" bIns="0" rtlCol="0"/>
          <a:lstStyle/>
          <a:p>
            <a:endParaRPr sz="1800"/>
          </a:p>
        </p:txBody>
      </p:sp>
      <p:sp>
        <p:nvSpPr>
          <p:cNvPr id="12" name="object 14">
            <a:extLst>
              <a:ext uri="{FF2B5EF4-FFF2-40B4-BE49-F238E27FC236}">
                <a16:creationId xmlns:a16="http://schemas.microsoft.com/office/drawing/2014/main" id="{E4E8A1A9-4103-BA4F-80AC-8C5AE1920607}"/>
              </a:ext>
            </a:extLst>
          </p:cNvPr>
          <p:cNvSpPr/>
          <p:nvPr userDrawn="1"/>
        </p:nvSpPr>
        <p:spPr>
          <a:xfrm>
            <a:off x="12369890" y="5844599"/>
            <a:ext cx="4886325" cy="28575"/>
          </a:xfrm>
          <a:custGeom>
            <a:avLst/>
            <a:gdLst/>
            <a:ahLst/>
            <a:cxnLst/>
            <a:rect l="l" t="t" r="r" b="b"/>
            <a:pathLst>
              <a:path w="4886325" h="28575">
                <a:moveTo>
                  <a:pt x="4886324" y="0"/>
                </a:moveTo>
                <a:lnTo>
                  <a:pt x="4886324" y="28574"/>
                </a:lnTo>
                <a:lnTo>
                  <a:pt x="0" y="28574"/>
                </a:lnTo>
                <a:lnTo>
                  <a:pt x="0" y="0"/>
                </a:lnTo>
                <a:lnTo>
                  <a:pt x="4886324" y="0"/>
                </a:lnTo>
                <a:close/>
              </a:path>
            </a:pathLst>
          </a:custGeom>
          <a:solidFill>
            <a:srgbClr val="AB0420"/>
          </a:solidFill>
        </p:spPr>
        <p:txBody>
          <a:bodyPr wrap="square" lIns="0" tIns="0" rIns="0" bIns="0" rtlCol="0"/>
          <a:lstStyle/>
          <a:p>
            <a:endParaRPr sz="1800"/>
          </a:p>
        </p:txBody>
      </p:sp>
      <p:pic>
        <p:nvPicPr>
          <p:cNvPr id="7" name="Picture 6" descr="Text&#10;&#10;Description automatically generated">
            <a:extLst>
              <a:ext uri="{FF2B5EF4-FFF2-40B4-BE49-F238E27FC236}">
                <a16:creationId xmlns:a16="http://schemas.microsoft.com/office/drawing/2014/main" id="{B1156059-1B3B-424B-BCA2-2CE246C9E2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extLst>
      <p:ext uri="{BB962C8B-B14F-4D97-AF65-F5344CB8AC3E}">
        <p14:creationId xmlns:p14="http://schemas.microsoft.com/office/powerpoint/2010/main" val="365612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Title Only">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61C8C43-05BB-2545-BED7-D5DCD21D48B7}"/>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3" name="Rectangle 2">
            <a:extLst>
              <a:ext uri="{FF2B5EF4-FFF2-40B4-BE49-F238E27FC236}">
                <a16:creationId xmlns:a16="http://schemas.microsoft.com/office/drawing/2014/main" id="{C9FF1148-F945-FF4E-AF98-D1A9453F1A8D}"/>
              </a:ext>
            </a:extLst>
          </p:cNvPr>
          <p:cNvSpPr/>
          <p:nvPr userDrawn="1"/>
        </p:nvSpPr>
        <p:spPr>
          <a:xfrm>
            <a:off x="0" y="0"/>
            <a:ext cx="18288000" cy="10287000"/>
          </a:xfrm>
          <a:prstGeom prst="rect">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 name="Straight Connector 3">
            <a:extLst>
              <a:ext uri="{FF2B5EF4-FFF2-40B4-BE49-F238E27FC236}">
                <a16:creationId xmlns:a16="http://schemas.microsoft.com/office/drawing/2014/main" id="{E8E725F9-F0BF-3748-82D7-AA1A33293DB1}"/>
              </a:ext>
            </a:extLst>
          </p:cNvPr>
          <p:cNvCxnSpPr/>
          <p:nvPr userDrawn="1"/>
        </p:nvCxnSpPr>
        <p:spPr>
          <a:xfrm>
            <a:off x="6819887" y="1790700"/>
            <a:ext cx="4648200" cy="0"/>
          </a:xfrm>
          <a:prstGeom prst="line">
            <a:avLst/>
          </a:prstGeom>
          <a:ln>
            <a:solidFill>
              <a:srgbClr val="AB052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02DD1479-CDD6-7443-A552-3D37B0549836}"/>
              </a:ext>
            </a:extLst>
          </p:cNvPr>
          <p:cNvCxnSpPr/>
          <p:nvPr userDrawn="1"/>
        </p:nvCxnSpPr>
        <p:spPr>
          <a:xfrm>
            <a:off x="6819887" y="7848600"/>
            <a:ext cx="4648200" cy="0"/>
          </a:xfrm>
          <a:prstGeom prst="line">
            <a:avLst/>
          </a:prstGeom>
          <a:ln>
            <a:solidFill>
              <a:srgbClr val="AB0520"/>
            </a:solidFill>
          </a:ln>
        </p:spPr>
        <p:style>
          <a:lnRef idx="1">
            <a:schemeClr val="accent2"/>
          </a:lnRef>
          <a:fillRef idx="0">
            <a:schemeClr val="accent2"/>
          </a:fillRef>
          <a:effectRef idx="0">
            <a:schemeClr val="accent2"/>
          </a:effectRef>
          <a:fontRef idx="minor">
            <a:schemeClr val="tx1"/>
          </a:fontRef>
        </p:style>
      </p:cxnSp>
      <p:pic>
        <p:nvPicPr>
          <p:cNvPr id="6" name="Picture 5" descr="Text&#10;&#10;Description automatically generated">
            <a:extLst>
              <a:ext uri="{FF2B5EF4-FFF2-40B4-BE49-F238E27FC236}">
                <a16:creationId xmlns:a16="http://schemas.microsoft.com/office/drawing/2014/main" id="{4E430B63-AFB7-A543-B723-9AAF01940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8" name="object 8">
            <a:extLst>
              <a:ext uri="{FF2B5EF4-FFF2-40B4-BE49-F238E27FC236}">
                <a16:creationId xmlns:a16="http://schemas.microsoft.com/office/drawing/2014/main" id="{37E17C6B-141D-A547-BBCD-82A962DE0EBF}"/>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Title Only">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61C8C43-05BB-2545-BED7-D5DCD21D48B7}"/>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9" name="Rectangle 8">
            <a:extLst>
              <a:ext uri="{FF2B5EF4-FFF2-40B4-BE49-F238E27FC236}">
                <a16:creationId xmlns:a16="http://schemas.microsoft.com/office/drawing/2014/main" id="{CA04349D-453A-1040-9A20-75C086DE18C7}"/>
              </a:ext>
            </a:extLst>
          </p:cNvPr>
          <p:cNvSpPr/>
          <p:nvPr userDrawn="1"/>
        </p:nvSpPr>
        <p:spPr>
          <a:xfrm>
            <a:off x="0" y="0"/>
            <a:ext cx="18288000" cy="10287000"/>
          </a:xfrm>
          <a:prstGeom prst="rect">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bject 5">
            <a:extLst>
              <a:ext uri="{FF2B5EF4-FFF2-40B4-BE49-F238E27FC236}">
                <a16:creationId xmlns:a16="http://schemas.microsoft.com/office/drawing/2014/main" id="{E2D56677-588E-824B-9308-AA5CB87AB4F2}"/>
              </a:ext>
            </a:extLst>
          </p:cNvPr>
          <p:cNvSpPr/>
          <p:nvPr userDrawn="1"/>
        </p:nvSpPr>
        <p:spPr>
          <a:xfrm>
            <a:off x="3309578" y="5425047"/>
            <a:ext cx="11668125" cy="28575"/>
          </a:xfrm>
          <a:custGeom>
            <a:avLst/>
            <a:gdLst/>
            <a:ahLst/>
            <a:cxnLst/>
            <a:rect l="l" t="t" r="r" b="b"/>
            <a:pathLst>
              <a:path w="11668125" h="28575">
                <a:moveTo>
                  <a:pt x="11668124" y="28574"/>
                </a:moveTo>
                <a:lnTo>
                  <a:pt x="0" y="28574"/>
                </a:lnTo>
                <a:lnTo>
                  <a:pt x="0" y="0"/>
                </a:lnTo>
                <a:lnTo>
                  <a:pt x="11668124" y="0"/>
                </a:lnTo>
                <a:lnTo>
                  <a:pt x="11668124" y="28574"/>
                </a:lnTo>
                <a:close/>
              </a:path>
            </a:pathLst>
          </a:custGeom>
          <a:solidFill>
            <a:srgbClr val="AB0520"/>
          </a:solidFill>
        </p:spPr>
        <p:txBody>
          <a:bodyPr wrap="square" lIns="0" tIns="0" rIns="0" bIns="0" rtlCol="0"/>
          <a:lstStyle/>
          <a:p>
            <a:endParaRPr sz="1800"/>
          </a:p>
        </p:txBody>
      </p:sp>
      <p:sp>
        <p:nvSpPr>
          <p:cNvPr id="11" name="object 8">
            <a:extLst>
              <a:ext uri="{FF2B5EF4-FFF2-40B4-BE49-F238E27FC236}">
                <a16:creationId xmlns:a16="http://schemas.microsoft.com/office/drawing/2014/main" id="{AA8CCCE5-0894-F943-978E-226894E4FA00}"/>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pic>
        <p:nvPicPr>
          <p:cNvPr id="12" name="Picture 11" descr="Text&#10;&#10;Description automatically generated">
            <a:extLst>
              <a:ext uri="{FF2B5EF4-FFF2-40B4-BE49-F238E27FC236}">
                <a16:creationId xmlns:a16="http://schemas.microsoft.com/office/drawing/2014/main" id="{3E063D55-A0C0-FF41-9EB8-00FAD7EE6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extLst>
      <p:ext uri="{BB962C8B-B14F-4D97-AF65-F5344CB8AC3E}">
        <p14:creationId xmlns:p14="http://schemas.microsoft.com/office/powerpoint/2010/main" val="189118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9_Title Only">
    <p:bg>
      <p:bgPr>
        <a:solidFill>
          <a:schemeClr val="bg1"/>
        </a:solidFill>
        <a:effectLst/>
      </p:bgPr>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93E409DA-CD52-F741-8526-F7F630F0B62E}"/>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2" name="Rectangle 1">
            <a:extLst>
              <a:ext uri="{FF2B5EF4-FFF2-40B4-BE49-F238E27FC236}">
                <a16:creationId xmlns:a16="http://schemas.microsoft.com/office/drawing/2014/main" id="{DDA891A4-40D9-7F45-810F-134BBF20B440}"/>
              </a:ext>
            </a:extLst>
          </p:cNvPr>
          <p:cNvSpPr/>
          <p:nvPr userDrawn="1"/>
        </p:nvSpPr>
        <p:spPr>
          <a:xfrm>
            <a:off x="1" y="2"/>
            <a:ext cx="9138495" cy="5199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72ED6D7-03E1-2C40-B6D0-9A0FBED5FBAC}"/>
              </a:ext>
            </a:extLst>
          </p:cNvPr>
          <p:cNvSpPr/>
          <p:nvPr userDrawn="1"/>
        </p:nvSpPr>
        <p:spPr>
          <a:xfrm>
            <a:off x="9155013" y="5174228"/>
            <a:ext cx="9138495" cy="5199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5030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EC7F6FC-8C17-7944-97E1-591457593D14}"/>
              </a:ext>
            </a:extLst>
          </p:cNvPr>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10" name="Rectangle 9">
            <a:extLst>
              <a:ext uri="{FF2B5EF4-FFF2-40B4-BE49-F238E27FC236}">
                <a16:creationId xmlns:a16="http://schemas.microsoft.com/office/drawing/2014/main" id="{A73A0462-D5A9-7244-9A95-E7CFDFD19696}"/>
              </a:ext>
            </a:extLst>
          </p:cNvPr>
          <p:cNvSpPr/>
          <p:nvPr/>
        </p:nvSpPr>
        <p:spPr>
          <a:xfrm>
            <a:off x="1" y="2"/>
            <a:ext cx="7936865" cy="10286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US" sz="1800"/>
          </a:p>
        </p:txBody>
      </p:sp>
      <p:sp>
        <p:nvSpPr>
          <p:cNvPr id="8" name="object 3">
            <a:extLst>
              <a:ext uri="{FF2B5EF4-FFF2-40B4-BE49-F238E27FC236}">
                <a16:creationId xmlns:a16="http://schemas.microsoft.com/office/drawing/2014/main" id="{5BCED2B4-9C62-1741-850A-BB0C9F2FF04B}"/>
              </a:ext>
            </a:extLst>
          </p:cNvPr>
          <p:cNvSpPr/>
          <p:nvPr/>
        </p:nvSpPr>
        <p:spPr>
          <a:xfrm>
            <a:off x="7937279" y="3"/>
            <a:ext cx="10351135" cy="4582795"/>
          </a:xfrm>
          <a:custGeom>
            <a:avLst/>
            <a:gdLst/>
            <a:ahLst/>
            <a:cxnLst/>
            <a:rect l="l" t="t" r="r" b="b"/>
            <a:pathLst>
              <a:path w="10351135" h="4582795">
                <a:moveTo>
                  <a:pt x="10350721" y="4582329"/>
                </a:moveTo>
                <a:lnTo>
                  <a:pt x="0" y="4582329"/>
                </a:lnTo>
                <a:lnTo>
                  <a:pt x="0" y="0"/>
                </a:lnTo>
                <a:lnTo>
                  <a:pt x="10350721" y="0"/>
                </a:lnTo>
                <a:lnTo>
                  <a:pt x="10350721" y="4582329"/>
                </a:lnTo>
                <a:close/>
              </a:path>
            </a:pathLst>
          </a:custGeom>
          <a:solidFill>
            <a:srgbClr val="1D5287"/>
          </a:solidFill>
        </p:spPr>
        <p:txBody>
          <a:bodyPr wrap="square" lIns="0" tIns="0" rIns="0" bIns="0" rtlCol="0"/>
          <a:lstStyle/>
          <a:p>
            <a:endParaRPr sz="1800"/>
          </a:p>
        </p:txBody>
      </p:sp>
      <p:pic>
        <p:nvPicPr>
          <p:cNvPr id="5" name="Picture 4" descr="Text&#10;&#10;Description automatically generated">
            <a:extLst>
              <a:ext uri="{FF2B5EF4-FFF2-40B4-BE49-F238E27FC236}">
                <a16:creationId xmlns:a16="http://schemas.microsoft.com/office/drawing/2014/main" id="{824AF3BA-2B73-1347-AD9B-CF9907788D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6" name="object 2">
            <a:extLst>
              <a:ext uri="{FF2B5EF4-FFF2-40B4-BE49-F238E27FC236}">
                <a16:creationId xmlns:a16="http://schemas.microsoft.com/office/drawing/2014/main" id="{3ECD28EB-0F79-8747-979A-E7557DBDECF7}"/>
              </a:ext>
            </a:extLst>
          </p:cNvPr>
          <p:cNvSpPr/>
          <p:nvPr userDrawn="1"/>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9" name="Rectangle 8">
            <a:extLst>
              <a:ext uri="{FF2B5EF4-FFF2-40B4-BE49-F238E27FC236}">
                <a16:creationId xmlns:a16="http://schemas.microsoft.com/office/drawing/2014/main" id="{D6163EE6-1C89-794D-BD00-6AC836FBC555}"/>
              </a:ext>
            </a:extLst>
          </p:cNvPr>
          <p:cNvSpPr/>
          <p:nvPr userDrawn="1"/>
        </p:nvSpPr>
        <p:spPr>
          <a:xfrm>
            <a:off x="1" y="2"/>
            <a:ext cx="7936865" cy="10286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US" sz="1800"/>
          </a:p>
        </p:txBody>
      </p:sp>
      <p:sp>
        <p:nvSpPr>
          <p:cNvPr id="11" name="object 3">
            <a:extLst>
              <a:ext uri="{FF2B5EF4-FFF2-40B4-BE49-F238E27FC236}">
                <a16:creationId xmlns:a16="http://schemas.microsoft.com/office/drawing/2014/main" id="{6994419A-7EB6-4E49-8B48-8826EEB24F32}"/>
              </a:ext>
            </a:extLst>
          </p:cNvPr>
          <p:cNvSpPr/>
          <p:nvPr userDrawn="1"/>
        </p:nvSpPr>
        <p:spPr>
          <a:xfrm>
            <a:off x="7937279" y="3"/>
            <a:ext cx="10351135" cy="4582795"/>
          </a:xfrm>
          <a:custGeom>
            <a:avLst/>
            <a:gdLst/>
            <a:ahLst/>
            <a:cxnLst/>
            <a:rect l="l" t="t" r="r" b="b"/>
            <a:pathLst>
              <a:path w="10351135" h="4582795">
                <a:moveTo>
                  <a:pt x="10350721" y="4582329"/>
                </a:moveTo>
                <a:lnTo>
                  <a:pt x="0" y="4582329"/>
                </a:lnTo>
                <a:lnTo>
                  <a:pt x="0" y="0"/>
                </a:lnTo>
                <a:lnTo>
                  <a:pt x="10350721" y="0"/>
                </a:lnTo>
                <a:lnTo>
                  <a:pt x="10350721" y="4582329"/>
                </a:lnTo>
                <a:close/>
              </a:path>
            </a:pathLst>
          </a:custGeom>
          <a:solidFill>
            <a:srgbClr val="1D5287"/>
          </a:solidFill>
        </p:spPr>
        <p:txBody>
          <a:bodyPr wrap="square" lIns="0" tIns="0" rIns="0" bIns="0" rtlCol="0"/>
          <a:lstStyle/>
          <a:p>
            <a:endParaRPr sz="1800"/>
          </a:p>
        </p:txBody>
      </p:sp>
      <p:pic>
        <p:nvPicPr>
          <p:cNvPr id="12" name="Picture 11" descr="Text&#10;&#10;Description automatically generated">
            <a:extLst>
              <a:ext uri="{FF2B5EF4-FFF2-40B4-BE49-F238E27FC236}">
                <a16:creationId xmlns:a16="http://schemas.microsoft.com/office/drawing/2014/main" id="{733080A3-0B6D-864E-84BC-2266D602AB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extLst>
      <p:ext uri="{BB962C8B-B14F-4D97-AF65-F5344CB8AC3E}">
        <p14:creationId xmlns:p14="http://schemas.microsoft.com/office/powerpoint/2010/main" val="1423960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0_Title Only">
    <p:bg>
      <p:bgPr>
        <a:solidFill>
          <a:schemeClr val="bg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4E430B63-AFB7-A543-B723-9AAF01940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8" name="object 2">
            <a:extLst>
              <a:ext uri="{FF2B5EF4-FFF2-40B4-BE49-F238E27FC236}">
                <a16:creationId xmlns:a16="http://schemas.microsoft.com/office/drawing/2014/main" id="{E1840B04-E4C9-354A-A57D-D7064A7C0C77}"/>
              </a:ext>
            </a:extLst>
          </p:cNvPr>
          <p:cNvSpPr/>
          <p:nvPr userDrawn="1"/>
        </p:nvSpPr>
        <p:spPr>
          <a:xfrm>
            <a:off x="8356959" y="5"/>
            <a:ext cx="9931400" cy="10287000"/>
          </a:xfrm>
          <a:custGeom>
            <a:avLst/>
            <a:gdLst/>
            <a:ahLst/>
            <a:cxnLst/>
            <a:rect l="l" t="t" r="r" b="b"/>
            <a:pathLst>
              <a:path w="9931400" h="10287000">
                <a:moveTo>
                  <a:pt x="0" y="10286999"/>
                </a:moveTo>
                <a:lnTo>
                  <a:pt x="9931040" y="10286999"/>
                </a:lnTo>
                <a:lnTo>
                  <a:pt x="9931040" y="0"/>
                </a:lnTo>
                <a:lnTo>
                  <a:pt x="0" y="0"/>
                </a:lnTo>
                <a:lnTo>
                  <a:pt x="0" y="10286999"/>
                </a:lnTo>
                <a:close/>
              </a:path>
            </a:pathLst>
          </a:custGeom>
          <a:solidFill>
            <a:srgbClr val="1D5287"/>
          </a:solidFill>
        </p:spPr>
        <p:txBody>
          <a:bodyPr wrap="square" lIns="0" tIns="0" rIns="0" bIns="0" rtlCol="0"/>
          <a:lstStyle/>
          <a:p>
            <a:endParaRPr sz="1800"/>
          </a:p>
        </p:txBody>
      </p:sp>
      <p:sp>
        <p:nvSpPr>
          <p:cNvPr id="13" name="object 3">
            <a:extLst>
              <a:ext uri="{FF2B5EF4-FFF2-40B4-BE49-F238E27FC236}">
                <a16:creationId xmlns:a16="http://schemas.microsoft.com/office/drawing/2014/main" id="{D19FF99B-A493-5248-8CF2-202BE703BD7E}"/>
              </a:ext>
            </a:extLst>
          </p:cNvPr>
          <p:cNvSpPr/>
          <p:nvPr userDrawn="1"/>
        </p:nvSpPr>
        <p:spPr>
          <a:xfrm>
            <a:off x="0" y="6"/>
            <a:ext cx="8357235" cy="10287000"/>
          </a:xfrm>
          <a:custGeom>
            <a:avLst/>
            <a:gdLst/>
            <a:ahLst/>
            <a:cxnLst/>
            <a:rect l="l" t="t" r="r" b="b"/>
            <a:pathLst>
              <a:path w="8357234" h="10287000">
                <a:moveTo>
                  <a:pt x="0" y="10286993"/>
                </a:moveTo>
                <a:lnTo>
                  <a:pt x="0" y="0"/>
                </a:lnTo>
                <a:lnTo>
                  <a:pt x="8356958" y="0"/>
                </a:lnTo>
                <a:lnTo>
                  <a:pt x="8356958" y="10286993"/>
                </a:lnTo>
                <a:lnTo>
                  <a:pt x="0" y="10286993"/>
                </a:lnTo>
                <a:close/>
              </a:path>
            </a:pathLst>
          </a:custGeom>
          <a:solidFill>
            <a:srgbClr val="0C234A"/>
          </a:solidFill>
        </p:spPr>
        <p:txBody>
          <a:bodyPr wrap="square" lIns="0" tIns="0" rIns="0" bIns="0" rtlCol="0"/>
          <a:lstStyle/>
          <a:p>
            <a:endParaRPr sz="1800"/>
          </a:p>
        </p:txBody>
      </p:sp>
      <p:pic>
        <p:nvPicPr>
          <p:cNvPr id="14" name="Picture 13" descr="Text&#10;&#10;Description automatically generated">
            <a:extLst>
              <a:ext uri="{FF2B5EF4-FFF2-40B4-BE49-F238E27FC236}">
                <a16:creationId xmlns:a16="http://schemas.microsoft.com/office/drawing/2014/main" id="{936A6381-C2DC-124E-9ECD-9D7CAEEC19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15" name="object 8">
            <a:extLst>
              <a:ext uri="{FF2B5EF4-FFF2-40B4-BE49-F238E27FC236}">
                <a16:creationId xmlns:a16="http://schemas.microsoft.com/office/drawing/2014/main" id="{95227E6B-C38B-E24F-A2EE-A75404B2F520}"/>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Tree>
    <p:extLst>
      <p:ext uri="{BB962C8B-B14F-4D97-AF65-F5344CB8AC3E}">
        <p14:creationId xmlns:p14="http://schemas.microsoft.com/office/powerpoint/2010/main" val="2720000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1_Title Only">
    <p:bg>
      <p:bgPr>
        <a:solidFill>
          <a:schemeClr val="bg1"/>
        </a:solidFill>
        <a:effectLst/>
      </p:bgPr>
    </p:bg>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946B823C-3771-6045-A858-0BEAB3E6F1C1}"/>
              </a:ext>
            </a:extLst>
          </p:cNvPr>
          <p:cNvSpPr/>
          <p:nvPr userDrawn="1"/>
        </p:nvSpPr>
        <p:spPr>
          <a:xfrm>
            <a:off x="0" y="5"/>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D5287"/>
          </a:solidFill>
        </p:spPr>
        <p:txBody>
          <a:bodyPr wrap="square" lIns="0" tIns="0" rIns="0" bIns="0" rtlCol="0"/>
          <a:lstStyle/>
          <a:p>
            <a:endParaRPr sz="1800"/>
          </a:p>
        </p:txBody>
      </p:sp>
      <p:sp>
        <p:nvSpPr>
          <p:cNvPr id="17" name="object 3">
            <a:extLst>
              <a:ext uri="{FF2B5EF4-FFF2-40B4-BE49-F238E27FC236}">
                <a16:creationId xmlns:a16="http://schemas.microsoft.com/office/drawing/2014/main" id="{000A9B5D-C738-6C4A-900D-50F5DC9092FB}"/>
              </a:ext>
            </a:extLst>
          </p:cNvPr>
          <p:cNvSpPr/>
          <p:nvPr userDrawn="1"/>
        </p:nvSpPr>
        <p:spPr>
          <a:xfrm>
            <a:off x="0" y="1028705"/>
            <a:ext cx="11007091" cy="4419600"/>
          </a:xfrm>
          <a:custGeom>
            <a:avLst/>
            <a:gdLst/>
            <a:ahLst/>
            <a:cxnLst/>
            <a:rect l="l" t="t" r="r" b="b"/>
            <a:pathLst>
              <a:path w="11007090" h="4419600">
                <a:moveTo>
                  <a:pt x="0" y="0"/>
                </a:moveTo>
                <a:lnTo>
                  <a:pt x="11006576" y="0"/>
                </a:lnTo>
                <a:lnTo>
                  <a:pt x="11006576" y="4419599"/>
                </a:lnTo>
                <a:lnTo>
                  <a:pt x="0" y="4419599"/>
                </a:lnTo>
                <a:lnTo>
                  <a:pt x="0" y="0"/>
                </a:lnTo>
                <a:close/>
              </a:path>
            </a:pathLst>
          </a:custGeom>
          <a:solidFill>
            <a:srgbClr val="0C234A"/>
          </a:solidFill>
        </p:spPr>
        <p:txBody>
          <a:bodyPr wrap="square" lIns="0" tIns="0" rIns="0" bIns="0" rtlCol="0"/>
          <a:lstStyle/>
          <a:p>
            <a:endParaRPr sz="1800"/>
          </a:p>
        </p:txBody>
      </p:sp>
      <p:sp>
        <p:nvSpPr>
          <p:cNvPr id="18" name="object 6">
            <a:extLst>
              <a:ext uri="{FF2B5EF4-FFF2-40B4-BE49-F238E27FC236}">
                <a16:creationId xmlns:a16="http://schemas.microsoft.com/office/drawing/2014/main" id="{90E298CB-7726-8742-87C3-28D77ECEC1EF}"/>
              </a:ext>
            </a:extLst>
          </p:cNvPr>
          <p:cNvSpPr/>
          <p:nvPr userDrawn="1"/>
        </p:nvSpPr>
        <p:spPr>
          <a:xfrm>
            <a:off x="1027310" y="3778087"/>
            <a:ext cx="8943975" cy="28575"/>
          </a:xfrm>
          <a:custGeom>
            <a:avLst/>
            <a:gdLst/>
            <a:ahLst/>
            <a:cxnLst/>
            <a:rect l="l" t="t" r="r" b="b"/>
            <a:pathLst>
              <a:path w="8943975" h="28575">
                <a:moveTo>
                  <a:pt x="8943974" y="28574"/>
                </a:moveTo>
                <a:lnTo>
                  <a:pt x="0" y="28574"/>
                </a:lnTo>
                <a:lnTo>
                  <a:pt x="0" y="0"/>
                </a:lnTo>
                <a:lnTo>
                  <a:pt x="8943974" y="0"/>
                </a:lnTo>
                <a:lnTo>
                  <a:pt x="8943974" y="28574"/>
                </a:lnTo>
                <a:close/>
              </a:path>
            </a:pathLst>
          </a:custGeom>
          <a:solidFill>
            <a:srgbClr val="FFFFFF"/>
          </a:solidFill>
        </p:spPr>
        <p:txBody>
          <a:bodyPr wrap="square" lIns="0" tIns="0" rIns="0" bIns="0" rtlCol="0"/>
          <a:lstStyle/>
          <a:p>
            <a:endParaRPr sz="1800"/>
          </a:p>
        </p:txBody>
      </p:sp>
      <p:pic>
        <p:nvPicPr>
          <p:cNvPr id="19" name="Picture 18" descr="Text&#10;&#10;Description automatically generated">
            <a:extLst>
              <a:ext uri="{FF2B5EF4-FFF2-40B4-BE49-F238E27FC236}">
                <a16:creationId xmlns:a16="http://schemas.microsoft.com/office/drawing/2014/main" id="{E09EE557-C637-8748-A913-FF438A1534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20" name="object 8">
            <a:extLst>
              <a:ext uri="{FF2B5EF4-FFF2-40B4-BE49-F238E27FC236}">
                <a16:creationId xmlns:a16="http://schemas.microsoft.com/office/drawing/2014/main" id="{4AECB9E7-155E-354B-93D7-E3CC6326A95F}"/>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Tree>
    <p:extLst>
      <p:ext uri="{BB962C8B-B14F-4D97-AF65-F5344CB8AC3E}">
        <p14:creationId xmlns:p14="http://schemas.microsoft.com/office/powerpoint/2010/main" val="1562272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2_Title Only">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99AD0AF-FBE4-E345-A26E-6D6824B93101}"/>
              </a:ext>
            </a:extLst>
          </p:cNvPr>
          <p:cNvSpPr/>
          <p:nvPr userDrawn="1"/>
        </p:nvSpPr>
        <p:spPr>
          <a:xfrm>
            <a:off x="0" y="3476406"/>
            <a:ext cx="18288000" cy="6811009"/>
          </a:xfrm>
          <a:custGeom>
            <a:avLst/>
            <a:gdLst/>
            <a:ahLst/>
            <a:cxnLst/>
            <a:rect l="l" t="t" r="r" b="b"/>
            <a:pathLst>
              <a:path w="18288000" h="6811009">
                <a:moveTo>
                  <a:pt x="0" y="6810600"/>
                </a:moveTo>
                <a:lnTo>
                  <a:pt x="18287998" y="6810600"/>
                </a:lnTo>
                <a:lnTo>
                  <a:pt x="18287998" y="0"/>
                </a:lnTo>
                <a:lnTo>
                  <a:pt x="0" y="0"/>
                </a:lnTo>
                <a:lnTo>
                  <a:pt x="0" y="6810600"/>
                </a:lnTo>
                <a:close/>
              </a:path>
            </a:pathLst>
          </a:custGeom>
          <a:solidFill>
            <a:srgbClr val="E2E9EB"/>
          </a:solidFill>
        </p:spPr>
        <p:txBody>
          <a:bodyPr wrap="square" lIns="0" tIns="0" rIns="0" bIns="0" rtlCol="0"/>
          <a:lstStyle/>
          <a:p>
            <a:endParaRPr sz="1800"/>
          </a:p>
        </p:txBody>
      </p:sp>
      <p:grpSp>
        <p:nvGrpSpPr>
          <p:cNvPr id="8" name="object 3">
            <a:extLst>
              <a:ext uri="{FF2B5EF4-FFF2-40B4-BE49-F238E27FC236}">
                <a16:creationId xmlns:a16="http://schemas.microsoft.com/office/drawing/2014/main" id="{A132758F-4425-7545-AA9C-C0C03050AB3D}"/>
              </a:ext>
            </a:extLst>
          </p:cNvPr>
          <p:cNvGrpSpPr/>
          <p:nvPr userDrawn="1"/>
        </p:nvGrpSpPr>
        <p:grpSpPr>
          <a:xfrm>
            <a:off x="3038405" y="4587567"/>
            <a:ext cx="666751" cy="666750"/>
            <a:chOff x="3038404" y="4587567"/>
            <a:chExt cx="666750" cy="666750"/>
          </a:xfrm>
        </p:grpSpPr>
        <p:sp>
          <p:nvSpPr>
            <p:cNvPr id="9" name="object 4">
              <a:extLst>
                <a:ext uri="{FF2B5EF4-FFF2-40B4-BE49-F238E27FC236}">
                  <a16:creationId xmlns:a16="http://schemas.microsoft.com/office/drawing/2014/main" id="{4EE796A1-F471-8E44-83F0-03030B577D9F}"/>
                </a:ext>
              </a:extLst>
            </p:cNvPr>
            <p:cNvSpPr/>
            <p:nvPr/>
          </p:nvSpPr>
          <p:spPr>
            <a:xfrm>
              <a:off x="3038404" y="4587567"/>
              <a:ext cx="666750" cy="666750"/>
            </a:xfrm>
            <a:custGeom>
              <a:avLst/>
              <a:gdLst/>
              <a:ahLst/>
              <a:cxnLst/>
              <a:rect l="l" t="t" r="r" b="b"/>
              <a:pathLst>
                <a:path w="666750" h="666750">
                  <a:moveTo>
                    <a:pt x="333374" y="666749"/>
                  </a:moveTo>
                  <a:lnTo>
                    <a:pt x="292563" y="664242"/>
                  </a:lnTo>
                  <a:lnTo>
                    <a:pt x="252371" y="656759"/>
                  </a:lnTo>
                  <a:lnTo>
                    <a:pt x="213397" y="644412"/>
                  </a:lnTo>
                  <a:lnTo>
                    <a:pt x="176223" y="627385"/>
                  </a:lnTo>
                  <a:lnTo>
                    <a:pt x="141412" y="605935"/>
                  </a:lnTo>
                  <a:lnTo>
                    <a:pt x="109493" y="580389"/>
                  </a:lnTo>
                  <a:lnTo>
                    <a:pt x="80942" y="551128"/>
                  </a:lnTo>
                  <a:lnTo>
                    <a:pt x="56183" y="518588"/>
                  </a:lnTo>
                  <a:lnTo>
                    <a:pt x="35595" y="483261"/>
                  </a:lnTo>
                  <a:lnTo>
                    <a:pt x="19487" y="445685"/>
                  </a:lnTo>
                  <a:lnTo>
                    <a:pt x="8100" y="406420"/>
                  </a:lnTo>
                  <a:lnTo>
                    <a:pt x="1605" y="366051"/>
                  </a:lnTo>
                  <a:lnTo>
                    <a:pt x="0" y="333374"/>
                  </a:lnTo>
                  <a:lnTo>
                    <a:pt x="100" y="325191"/>
                  </a:lnTo>
                  <a:lnTo>
                    <a:pt x="3608" y="284458"/>
                  </a:lnTo>
                  <a:lnTo>
                    <a:pt x="12075" y="244461"/>
                  </a:lnTo>
                  <a:lnTo>
                    <a:pt x="25376" y="205797"/>
                  </a:lnTo>
                  <a:lnTo>
                    <a:pt x="43310" y="169052"/>
                  </a:lnTo>
                  <a:lnTo>
                    <a:pt x="65605" y="134783"/>
                  </a:lnTo>
                  <a:lnTo>
                    <a:pt x="91927" y="103501"/>
                  </a:lnTo>
                  <a:lnTo>
                    <a:pt x="121884" y="75672"/>
                  </a:lnTo>
                  <a:lnTo>
                    <a:pt x="155022" y="51720"/>
                  </a:lnTo>
                  <a:lnTo>
                    <a:pt x="190838" y="32007"/>
                  </a:lnTo>
                  <a:lnTo>
                    <a:pt x="228798" y="16826"/>
                  </a:lnTo>
                  <a:lnTo>
                    <a:pt x="268336" y="6405"/>
                  </a:lnTo>
                  <a:lnTo>
                    <a:pt x="308852" y="902"/>
                  </a:lnTo>
                  <a:lnTo>
                    <a:pt x="333374" y="0"/>
                  </a:lnTo>
                  <a:lnTo>
                    <a:pt x="341558" y="100"/>
                  </a:lnTo>
                  <a:lnTo>
                    <a:pt x="382291" y="3608"/>
                  </a:lnTo>
                  <a:lnTo>
                    <a:pt x="422287" y="12075"/>
                  </a:lnTo>
                  <a:lnTo>
                    <a:pt x="460951" y="25376"/>
                  </a:lnTo>
                  <a:lnTo>
                    <a:pt x="497697" y="43310"/>
                  </a:lnTo>
                  <a:lnTo>
                    <a:pt x="531966" y="65605"/>
                  </a:lnTo>
                  <a:lnTo>
                    <a:pt x="563248" y="91927"/>
                  </a:lnTo>
                  <a:lnTo>
                    <a:pt x="591077" y="121884"/>
                  </a:lnTo>
                  <a:lnTo>
                    <a:pt x="615029" y="155022"/>
                  </a:lnTo>
                  <a:lnTo>
                    <a:pt x="634742" y="190838"/>
                  </a:lnTo>
                  <a:lnTo>
                    <a:pt x="649923" y="228798"/>
                  </a:lnTo>
                  <a:lnTo>
                    <a:pt x="660344" y="268336"/>
                  </a:lnTo>
                  <a:lnTo>
                    <a:pt x="665846" y="308852"/>
                  </a:lnTo>
                  <a:lnTo>
                    <a:pt x="666749" y="333374"/>
                  </a:lnTo>
                  <a:lnTo>
                    <a:pt x="666649" y="341558"/>
                  </a:lnTo>
                  <a:lnTo>
                    <a:pt x="663141" y="382291"/>
                  </a:lnTo>
                  <a:lnTo>
                    <a:pt x="654674" y="422287"/>
                  </a:lnTo>
                  <a:lnTo>
                    <a:pt x="641373" y="460951"/>
                  </a:lnTo>
                  <a:lnTo>
                    <a:pt x="623439" y="497697"/>
                  </a:lnTo>
                  <a:lnTo>
                    <a:pt x="601144" y="531966"/>
                  </a:lnTo>
                  <a:lnTo>
                    <a:pt x="574822" y="563248"/>
                  </a:lnTo>
                  <a:lnTo>
                    <a:pt x="544865" y="591077"/>
                  </a:lnTo>
                  <a:lnTo>
                    <a:pt x="511727" y="615029"/>
                  </a:lnTo>
                  <a:lnTo>
                    <a:pt x="475911" y="634742"/>
                  </a:lnTo>
                  <a:lnTo>
                    <a:pt x="437950" y="649923"/>
                  </a:lnTo>
                  <a:lnTo>
                    <a:pt x="398413" y="660344"/>
                  </a:lnTo>
                  <a:lnTo>
                    <a:pt x="357897" y="665846"/>
                  </a:lnTo>
                  <a:lnTo>
                    <a:pt x="333374" y="666749"/>
                  </a:lnTo>
                  <a:close/>
                </a:path>
              </a:pathLst>
            </a:custGeom>
            <a:solidFill>
              <a:srgbClr val="AB0420"/>
            </a:solidFill>
          </p:spPr>
          <p:txBody>
            <a:bodyPr wrap="square" lIns="0" tIns="0" rIns="0" bIns="0" rtlCol="0"/>
            <a:lstStyle/>
            <a:p>
              <a:endParaRPr sz="1800"/>
            </a:p>
          </p:txBody>
        </p:sp>
        <p:sp>
          <p:nvSpPr>
            <p:cNvPr id="10" name="object 5">
              <a:extLst>
                <a:ext uri="{FF2B5EF4-FFF2-40B4-BE49-F238E27FC236}">
                  <a16:creationId xmlns:a16="http://schemas.microsoft.com/office/drawing/2014/main" id="{FCB728D2-B0A1-4F4C-AE6A-AC0B17CC0B36}"/>
                </a:ext>
              </a:extLst>
            </p:cNvPr>
            <p:cNvSpPr/>
            <p:nvPr/>
          </p:nvSpPr>
          <p:spPr>
            <a:xfrm>
              <a:off x="3107299" y="4731251"/>
              <a:ext cx="528955" cy="419734"/>
            </a:xfrm>
            <a:custGeom>
              <a:avLst/>
              <a:gdLst/>
              <a:ahLst/>
              <a:cxnLst/>
              <a:rect l="l" t="t" r="r" b="b"/>
              <a:pathLst>
                <a:path w="528954"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sz="1800"/>
            </a:p>
          </p:txBody>
        </p:sp>
      </p:grpSp>
      <p:grpSp>
        <p:nvGrpSpPr>
          <p:cNvPr id="11" name="object 6">
            <a:extLst>
              <a:ext uri="{FF2B5EF4-FFF2-40B4-BE49-F238E27FC236}">
                <a16:creationId xmlns:a16="http://schemas.microsoft.com/office/drawing/2014/main" id="{C0E9ED03-362B-AE45-A9D4-80A5664B74F3}"/>
              </a:ext>
            </a:extLst>
          </p:cNvPr>
          <p:cNvGrpSpPr/>
          <p:nvPr userDrawn="1"/>
        </p:nvGrpSpPr>
        <p:grpSpPr>
          <a:xfrm>
            <a:off x="8810626" y="4587567"/>
            <a:ext cx="666751" cy="666750"/>
            <a:chOff x="8810625" y="4587567"/>
            <a:chExt cx="666750" cy="666750"/>
          </a:xfrm>
        </p:grpSpPr>
        <p:sp>
          <p:nvSpPr>
            <p:cNvPr id="12" name="object 7">
              <a:extLst>
                <a:ext uri="{FF2B5EF4-FFF2-40B4-BE49-F238E27FC236}">
                  <a16:creationId xmlns:a16="http://schemas.microsoft.com/office/drawing/2014/main" id="{6282527D-7A04-5B4F-B9DE-630BE1CE8A48}"/>
                </a:ext>
              </a:extLst>
            </p:cNvPr>
            <p:cNvSpPr/>
            <p:nvPr/>
          </p:nvSpPr>
          <p:spPr>
            <a:xfrm>
              <a:off x="8810625" y="4587567"/>
              <a:ext cx="666750" cy="666750"/>
            </a:xfrm>
            <a:custGeom>
              <a:avLst/>
              <a:gdLst/>
              <a:ahLst/>
              <a:cxnLst/>
              <a:rect l="l" t="t" r="r" b="b"/>
              <a:pathLst>
                <a:path w="666750" h="666750">
                  <a:moveTo>
                    <a:pt x="333374" y="666749"/>
                  </a:moveTo>
                  <a:lnTo>
                    <a:pt x="292563" y="664242"/>
                  </a:lnTo>
                  <a:lnTo>
                    <a:pt x="252371" y="656759"/>
                  </a:lnTo>
                  <a:lnTo>
                    <a:pt x="213397" y="644412"/>
                  </a:lnTo>
                  <a:lnTo>
                    <a:pt x="176223" y="627385"/>
                  </a:lnTo>
                  <a:lnTo>
                    <a:pt x="141412" y="605935"/>
                  </a:lnTo>
                  <a:lnTo>
                    <a:pt x="109493" y="580389"/>
                  </a:lnTo>
                  <a:lnTo>
                    <a:pt x="80942" y="551128"/>
                  </a:lnTo>
                  <a:lnTo>
                    <a:pt x="56183" y="518588"/>
                  </a:lnTo>
                  <a:lnTo>
                    <a:pt x="35595" y="483261"/>
                  </a:lnTo>
                  <a:lnTo>
                    <a:pt x="19487" y="445685"/>
                  </a:lnTo>
                  <a:lnTo>
                    <a:pt x="8100" y="406420"/>
                  </a:lnTo>
                  <a:lnTo>
                    <a:pt x="1605" y="366051"/>
                  </a:lnTo>
                  <a:lnTo>
                    <a:pt x="0" y="333374"/>
                  </a:lnTo>
                  <a:lnTo>
                    <a:pt x="100" y="325191"/>
                  </a:lnTo>
                  <a:lnTo>
                    <a:pt x="3608" y="284458"/>
                  </a:lnTo>
                  <a:lnTo>
                    <a:pt x="12075" y="244461"/>
                  </a:lnTo>
                  <a:lnTo>
                    <a:pt x="25376" y="205797"/>
                  </a:lnTo>
                  <a:lnTo>
                    <a:pt x="43310" y="169052"/>
                  </a:lnTo>
                  <a:lnTo>
                    <a:pt x="65605" y="134783"/>
                  </a:lnTo>
                  <a:lnTo>
                    <a:pt x="91927" y="103501"/>
                  </a:lnTo>
                  <a:lnTo>
                    <a:pt x="121884" y="75672"/>
                  </a:lnTo>
                  <a:lnTo>
                    <a:pt x="155022" y="51720"/>
                  </a:lnTo>
                  <a:lnTo>
                    <a:pt x="190838" y="32007"/>
                  </a:lnTo>
                  <a:lnTo>
                    <a:pt x="228798" y="16826"/>
                  </a:lnTo>
                  <a:lnTo>
                    <a:pt x="268336" y="6405"/>
                  </a:lnTo>
                  <a:lnTo>
                    <a:pt x="308852" y="902"/>
                  </a:lnTo>
                  <a:lnTo>
                    <a:pt x="333374" y="0"/>
                  </a:lnTo>
                  <a:lnTo>
                    <a:pt x="341558" y="100"/>
                  </a:lnTo>
                  <a:lnTo>
                    <a:pt x="382291" y="3608"/>
                  </a:lnTo>
                  <a:lnTo>
                    <a:pt x="422287" y="12075"/>
                  </a:lnTo>
                  <a:lnTo>
                    <a:pt x="460951" y="25376"/>
                  </a:lnTo>
                  <a:lnTo>
                    <a:pt x="497697" y="43310"/>
                  </a:lnTo>
                  <a:lnTo>
                    <a:pt x="531966" y="65605"/>
                  </a:lnTo>
                  <a:lnTo>
                    <a:pt x="563248" y="91927"/>
                  </a:lnTo>
                  <a:lnTo>
                    <a:pt x="591077" y="121884"/>
                  </a:lnTo>
                  <a:lnTo>
                    <a:pt x="615029" y="155022"/>
                  </a:lnTo>
                  <a:lnTo>
                    <a:pt x="634742" y="190838"/>
                  </a:lnTo>
                  <a:lnTo>
                    <a:pt x="649923" y="228798"/>
                  </a:lnTo>
                  <a:lnTo>
                    <a:pt x="660344" y="268336"/>
                  </a:lnTo>
                  <a:lnTo>
                    <a:pt x="665846" y="308852"/>
                  </a:lnTo>
                  <a:lnTo>
                    <a:pt x="666749" y="333374"/>
                  </a:lnTo>
                  <a:lnTo>
                    <a:pt x="666649" y="341558"/>
                  </a:lnTo>
                  <a:lnTo>
                    <a:pt x="663141" y="382291"/>
                  </a:lnTo>
                  <a:lnTo>
                    <a:pt x="654674" y="422287"/>
                  </a:lnTo>
                  <a:lnTo>
                    <a:pt x="641373" y="460951"/>
                  </a:lnTo>
                  <a:lnTo>
                    <a:pt x="623439" y="497697"/>
                  </a:lnTo>
                  <a:lnTo>
                    <a:pt x="601144" y="531966"/>
                  </a:lnTo>
                  <a:lnTo>
                    <a:pt x="574822" y="563248"/>
                  </a:lnTo>
                  <a:lnTo>
                    <a:pt x="544865" y="591077"/>
                  </a:lnTo>
                  <a:lnTo>
                    <a:pt x="511727" y="615029"/>
                  </a:lnTo>
                  <a:lnTo>
                    <a:pt x="475911" y="634742"/>
                  </a:lnTo>
                  <a:lnTo>
                    <a:pt x="437950" y="649923"/>
                  </a:lnTo>
                  <a:lnTo>
                    <a:pt x="398413" y="660344"/>
                  </a:lnTo>
                  <a:lnTo>
                    <a:pt x="357897" y="665846"/>
                  </a:lnTo>
                  <a:lnTo>
                    <a:pt x="333374" y="666749"/>
                  </a:lnTo>
                  <a:close/>
                </a:path>
              </a:pathLst>
            </a:custGeom>
            <a:solidFill>
              <a:srgbClr val="AB0420"/>
            </a:solidFill>
          </p:spPr>
          <p:txBody>
            <a:bodyPr wrap="square" lIns="0" tIns="0" rIns="0" bIns="0" rtlCol="0"/>
            <a:lstStyle/>
            <a:p>
              <a:endParaRPr sz="1800"/>
            </a:p>
          </p:txBody>
        </p:sp>
        <p:sp>
          <p:nvSpPr>
            <p:cNvPr id="13" name="object 8">
              <a:extLst>
                <a:ext uri="{FF2B5EF4-FFF2-40B4-BE49-F238E27FC236}">
                  <a16:creationId xmlns:a16="http://schemas.microsoft.com/office/drawing/2014/main" id="{9EDC340F-5919-E243-B79D-5F0418AAD988}"/>
                </a:ext>
              </a:extLst>
            </p:cNvPr>
            <p:cNvSpPr/>
            <p:nvPr/>
          </p:nvSpPr>
          <p:spPr>
            <a:xfrm>
              <a:off x="8879520" y="4731251"/>
              <a:ext cx="528955" cy="419734"/>
            </a:xfrm>
            <a:custGeom>
              <a:avLst/>
              <a:gdLst/>
              <a:ahLst/>
              <a:cxnLst/>
              <a:rect l="l" t="t" r="r" b="b"/>
              <a:pathLst>
                <a:path w="528954"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sz="1800"/>
            </a:p>
          </p:txBody>
        </p:sp>
      </p:grpSp>
      <p:grpSp>
        <p:nvGrpSpPr>
          <p:cNvPr id="14" name="object 9">
            <a:extLst>
              <a:ext uri="{FF2B5EF4-FFF2-40B4-BE49-F238E27FC236}">
                <a16:creationId xmlns:a16="http://schemas.microsoft.com/office/drawing/2014/main" id="{35D8E979-DA44-704A-9637-262318742B6D}"/>
              </a:ext>
            </a:extLst>
          </p:cNvPr>
          <p:cNvGrpSpPr/>
          <p:nvPr userDrawn="1"/>
        </p:nvGrpSpPr>
        <p:grpSpPr>
          <a:xfrm>
            <a:off x="14582846" y="4587567"/>
            <a:ext cx="666751" cy="666750"/>
            <a:chOff x="14582846" y="4587567"/>
            <a:chExt cx="666750" cy="666750"/>
          </a:xfrm>
        </p:grpSpPr>
        <p:sp>
          <p:nvSpPr>
            <p:cNvPr id="15" name="object 10">
              <a:extLst>
                <a:ext uri="{FF2B5EF4-FFF2-40B4-BE49-F238E27FC236}">
                  <a16:creationId xmlns:a16="http://schemas.microsoft.com/office/drawing/2014/main" id="{7192930E-74C8-0F49-B609-DA27FD6130DC}"/>
                </a:ext>
              </a:extLst>
            </p:cNvPr>
            <p:cNvSpPr/>
            <p:nvPr/>
          </p:nvSpPr>
          <p:spPr>
            <a:xfrm>
              <a:off x="14582846" y="4587567"/>
              <a:ext cx="666750" cy="666750"/>
            </a:xfrm>
            <a:custGeom>
              <a:avLst/>
              <a:gdLst/>
              <a:ahLst/>
              <a:cxnLst/>
              <a:rect l="l" t="t" r="r" b="b"/>
              <a:pathLst>
                <a:path w="666750" h="666750">
                  <a:moveTo>
                    <a:pt x="333374" y="666749"/>
                  </a:moveTo>
                  <a:lnTo>
                    <a:pt x="292563" y="664242"/>
                  </a:lnTo>
                  <a:lnTo>
                    <a:pt x="252371" y="656759"/>
                  </a:lnTo>
                  <a:lnTo>
                    <a:pt x="213397" y="644412"/>
                  </a:lnTo>
                  <a:lnTo>
                    <a:pt x="176223" y="627385"/>
                  </a:lnTo>
                  <a:lnTo>
                    <a:pt x="141412" y="605935"/>
                  </a:lnTo>
                  <a:lnTo>
                    <a:pt x="109493" y="580389"/>
                  </a:lnTo>
                  <a:lnTo>
                    <a:pt x="80942" y="551128"/>
                  </a:lnTo>
                  <a:lnTo>
                    <a:pt x="56183" y="518588"/>
                  </a:lnTo>
                  <a:lnTo>
                    <a:pt x="35595" y="483261"/>
                  </a:lnTo>
                  <a:lnTo>
                    <a:pt x="19487" y="445685"/>
                  </a:lnTo>
                  <a:lnTo>
                    <a:pt x="8100" y="406420"/>
                  </a:lnTo>
                  <a:lnTo>
                    <a:pt x="1605" y="366051"/>
                  </a:lnTo>
                  <a:lnTo>
                    <a:pt x="0" y="333374"/>
                  </a:lnTo>
                  <a:lnTo>
                    <a:pt x="100" y="325191"/>
                  </a:lnTo>
                  <a:lnTo>
                    <a:pt x="3608" y="284458"/>
                  </a:lnTo>
                  <a:lnTo>
                    <a:pt x="12075" y="244461"/>
                  </a:lnTo>
                  <a:lnTo>
                    <a:pt x="25376" y="205797"/>
                  </a:lnTo>
                  <a:lnTo>
                    <a:pt x="43310" y="169052"/>
                  </a:lnTo>
                  <a:lnTo>
                    <a:pt x="65605" y="134783"/>
                  </a:lnTo>
                  <a:lnTo>
                    <a:pt x="91927" y="103501"/>
                  </a:lnTo>
                  <a:lnTo>
                    <a:pt x="121884" y="75672"/>
                  </a:lnTo>
                  <a:lnTo>
                    <a:pt x="155022" y="51720"/>
                  </a:lnTo>
                  <a:lnTo>
                    <a:pt x="190838" y="32007"/>
                  </a:lnTo>
                  <a:lnTo>
                    <a:pt x="228798" y="16826"/>
                  </a:lnTo>
                  <a:lnTo>
                    <a:pt x="268336" y="6405"/>
                  </a:lnTo>
                  <a:lnTo>
                    <a:pt x="308852" y="902"/>
                  </a:lnTo>
                  <a:lnTo>
                    <a:pt x="333374" y="0"/>
                  </a:lnTo>
                  <a:lnTo>
                    <a:pt x="341558" y="100"/>
                  </a:lnTo>
                  <a:lnTo>
                    <a:pt x="382291" y="3608"/>
                  </a:lnTo>
                  <a:lnTo>
                    <a:pt x="422287" y="12075"/>
                  </a:lnTo>
                  <a:lnTo>
                    <a:pt x="460951" y="25376"/>
                  </a:lnTo>
                  <a:lnTo>
                    <a:pt x="497697" y="43310"/>
                  </a:lnTo>
                  <a:lnTo>
                    <a:pt x="531966" y="65605"/>
                  </a:lnTo>
                  <a:lnTo>
                    <a:pt x="563248" y="91927"/>
                  </a:lnTo>
                  <a:lnTo>
                    <a:pt x="591077" y="121884"/>
                  </a:lnTo>
                  <a:lnTo>
                    <a:pt x="615029" y="155022"/>
                  </a:lnTo>
                  <a:lnTo>
                    <a:pt x="634742" y="190838"/>
                  </a:lnTo>
                  <a:lnTo>
                    <a:pt x="649923" y="228798"/>
                  </a:lnTo>
                  <a:lnTo>
                    <a:pt x="660344" y="268336"/>
                  </a:lnTo>
                  <a:lnTo>
                    <a:pt x="665846" y="308852"/>
                  </a:lnTo>
                  <a:lnTo>
                    <a:pt x="666749" y="333374"/>
                  </a:lnTo>
                  <a:lnTo>
                    <a:pt x="666649" y="341558"/>
                  </a:lnTo>
                  <a:lnTo>
                    <a:pt x="663141" y="382291"/>
                  </a:lnTo>
                  <a:lnTo>
                    <a:pt x="654674" y="422287"/>
                  </a:lnTo>
                  <a:lnTo>
                    <a:pt x="641373" y="460951"/>
                  </a:lnTo>
                  <a:lnTo>
                    <a:pt x="623439" y="497697"/>
                  </a:lnTo>
                  <a:lnTo>
                    <a:pt x="601144" y="531966"/>
                  </a:lnTo>
                  <a:lnTo>
                    <a:pt x="574822" y="563248"/>
                  </a:lnTo>
                  <a:lnTo>
                    <a:pt x="544865" y="591077"/>
                  </a:lnTo>
                  <a:lnTo>
                    <a:pt x="511727" y="615029"/>
                  </a:lnTo>
                  <a:lnTo>
                    <a:pt x="475911" y="634742"/>
                  </a:lnTo>
                  <a:lnTo>
                    <a:pt x="437950" y="649923"/>
                  </a:lnTo>
                  <a:lnTo>
                    <a:pt x="398413" y="660344"/>
                  </a:lnTo>
                  <a:lnTo>
                    <a:pt x="357897" y="665846"/>
                  </a:lnTo>
                  <a:lnTo>
                    <a:pt x="333374" y="666749"/>
                  </a:lnTo>
                  <a:close/>
                </a:path>
              </a:pathLst>
            </a:custGeom>
            <a:solidFill>
              <a:srgbClr val="AB0420"/>
            </a:solidFill>
          </p:spPr>
          <p:txBody>
            <a:bodyPr wrap="square" lIns="0" tIns="0" rIns="0" bIns="0" rtlCol="0"/>
            <a:lstStyle/>
            <a:p>
              <a:endParaRPr sz="1800"/>
            </a:p>
          </p:txBody>
        </p:sp>
        <p:sp>
          <p:nvSpPr>
            <p:cNvPr id="21" name="object 11">
              <a:extLst>
                <a:ext uri="{FF2B5EF4-FFF2-40B4-BE49-F238E27FC236}">
                  <a16:creationId xmlns:a16="http://schemas.microsoft.com/office/drawing/2014/main" id="{953E29BB-3C73-4F43-A743-516D6718F5B0}"/>
                </a:ext>
              </a:extLst>
            </p:cNvPr>
            <p:cNvSpPr/>
            <p:nvPr/>
          </p:nvSpPr>
          <p:spPr>
            <a:xfrm>
              <a:off x="14651741" y="4731251"/>
              <a:ext cx="528955" cy="419734"/>
            </a:xfrm>
            <a:custGeom>
              <a:avLst/>
              <a:gdLst/>
              <a:ahLst/>
              <a:cxnLst/>
              <a:rect l="l" t="t" r="r" b="b"/>
              <a:pathLst>
                <a:path w="528955" h="419735">
                  <a:moveTo>
                    <a:pt x="181802" y="419585"/>
                  </a:moveTo>
                  <a:lnTo>
                    <a:pt x="0" y="237796"/>
                  </a:lnTo>
                  <a:lnTo>
                    <a:pt x="72435" y="165353"/>
                  </a:lnTo>
                  <a:lnTo>
                    <a:pt x="181802" y="274700"/>
                  </a:lnTo>
                  <a:lnTo>
                    <a:pt x="456477" y="0"/>
                  </a:lnTo>
                  <a:lnTo>
                    <a:pt x="528939" y="72429"/>
                  </a:lnTo>
                  <a:lnTo>
                    <a:pt x="181802" y="419585"/>
                  </a:lnTo>
                  <a:close/>
                </a:path>
              </a:pathLst>
            </a:custGeom>
            <a:solidFill>
              <a:srgbClr val="FFFFFF"/>
            </a:solidFill>
          </p:spPr>
          <p:txBody>
            <a:bodyPr wrap="square" lIns="0" tIns="0" rIns="0" bIns="0" rtlCol="0"/>
            <a:lstStyle/>
            <a:p>
              <a:endParaRPr sz="1800"/>
            </a:p>
          </p:txBody>
        </p:sp>
      </p:grpSp>
      <p:sp>
        <p:nvSpPr>
          <p:cNvPr id="22" name="object 12">
            <a:extLst>
              <a:ext uri="{FF2B5EF4-FFF2-40B4-BE49-F238E27FC236}">
                <a16:creationId xmlns:a16="http://schemas.microsoft.com/office/drawing/2014/main" id="{2638A373-060A-9944-AAC5-0F63BB888D45}"/>
              </a:ext>
            </a:extLst>
          </p:cNvPr>
          <p:cNvSpPr/>
          <p:nvPr userDrawn="1"/>
        </p:nvSpPr>
        <p:spPr>
          <a:xfrm>
            <a:off x="0" y="7"/>
            <a:ext cx="18288000" cy="3476625"/>
          </a:xfrm>
          <a:custGeom>
            <a:avLst/>
            <a:gdLst/>
            <a:ahLst/>
            <a:cxnLst/>
            <a:rect l="l" t="t" r="r" b="b"/>
            <a:pathLst>
              <a:path w="18288000" h="3476625">
                <a:moveTo>
                  <a:pt x="18287998" y="3476398"/>
                </a:moveTo>
                <a:lnTo>
                  <a:pt x="0" y="3476398"/>
                </a:lnTo>
                <a:lnTo>
                  <a:pt x="0" y="0"/>
                </a:lnTo>
                <a:lnTo>
                  <a:pt x="18287998" y="0"/>
                </a:lnTo>
                <a:lnTo>
                  <a:pt x="18287998" y="3476398"/>
                </a:lnTo>
                <a:close/>
              </a:path>
            </a:pathLst>
          </a:custGeom>
          <a:solidFill>
            <a:srgbClr val="0C234A"/>
          </a:solidFill>
        </p:spPr>
        <p:txBody>
          <a:bodyPr wrap="square" lIns="0" tIns="0" rIns="0" bIns="0" rtlCol="0"/>
          <a:lstStyle/>
          <a:p>
            <a:endParaRPr sz="1800"/>
          </a:p>
        </p:txBody>
      </p:sp>
      <p:sp>
        <p:nvSpPr>
          <p:cNvPr id="23" name="object 15">
            <a:extLst>
              <a:ext uri="{FF2B5EF4-FFF2-40B4-BE49-F238E27FC236}">
                <a16:creationId xmlns:a16="http://schemas.microsoft.com/office/drawing/2014/main" id="{E23A0DA2-3DD8-2B4E-B329-78C066EE20B4}"/>
              </a:ext>
            </a:extLst>
          </p:cNvPr>
          <p:cNvSpPr/>
          <p:nvPr userDrawn="1"/>
        </p:nvSpPr>
        <p:spPr>
          <a:xfrm>
            <a:off x="3993650" y="4906180"/>
            <a:ext cx="4524375" cy="28575"/>
          </a:xfrm>
          <a:custGeom>
            <a:avLst/>
            <a:gdLst/>
            <a:ahLst/>
            <a:cxnLst/>
            <a:rect l="l" t="t" r="r" b="b"/>
            <a:pathLst>
              <a:path w="4524375" h="28575">
                <a:moveTo>
                  <a:pt x="4524374" y="28574"/>
                </a:moveTo>
                <a:lnTo>
                  <a:pt x="0" y="28574"/>
                </a:lnTo>
                <a:lnTo>
                  <a:pt x="0" y="0"/>
                </a:lnTo>
                <a:lnTo>
                  <a:pt x="4524374" y="0"/>
                </a:lnTo>
                <a:lnTo>
                  <a:pt x="4524374" y="28574"/>
                </a:lnTo>
                <a:close/>
              </a:path>
            </a:pathLst>
          </a:custGeom>
          <a:solidFill>
            <a:srgbClr val="0C234A"/>
          </a:solidFill>
        </p:spPr>
        <p:txBody>
          <a:bodyPr wrap="square" lIns="0" tIns="0" rIns="0" bIns="0" rtlCol="0"/>
          <a:lstStyle/>
          <a:p>
            <a:endParaRPr sz="1800"/>
          </a:p>
        </p:txBody>
      </p:sp>
      <p:sp>
        <p:nvSpPr>
          <p:cNvPr id="24" name="object 16">
            <a:extLst>
              <a:ext uri="{FF2B5EF4-FFF2-40B4-BE49-F238E27FC236}">
                <a16:creationId xmlns:a16="http://schemas.microsoft.com/office/drawing/2014/main" id="{ACF01AE1-8375-6D49-87BF-2EB8449048FE}"/>
              </a:ext>
            </a:extLst>
          </p:cNvPr>
          <p:cNvSpPr/>
          <p:nvPr userDrawn="1"/>
        </p:nvSpPr>
        <p:spPr>
          <a:xfrm>
            <a:off x="9772874" y="4906180"/>
            <a:ext cx="4524375" cy="28575"/>
          </a:xfrm>
          <a:custGeom>
            <a:avLst/>
            <a:gdLst/>
            <a:ahLst/>
            <a:cxnLst/>
            <a:rect l="l" t="t" r="r" b="b"/>
            <a:pathLst>
              <a:path w="4524375" h="28575">
                <a:moveTo>
                  <a:pt x="4524374" y="28574"/>
                </a:moveTo>
                <a:lnTo>
                  <a:pt x="0" y="28574"/>
                </a:lnTo>
                <a:lnTo>
                  <a:pt x="0" y="0"/>
                </a:lnTo>
                <a:lnTo>
                  <a:pt x="4524374" y="0"/>
                </a:lnTo>
                <a:lnTo>
                  <a:pt x="4524374" y="28574"/>
                </a:lnTo>
                <a:close/>
              </a:path>
            </a:pathLst>
          </a:custGeom>
          <a:solidFill>
            <a:srgbClr val="0C234A"/>
          </a:solidFill>
        </p:spPr>
        <p:txBody>
          <a:bodyPr wrap="square" lIns="0" tIns="0" rIns="0" bIns="0" rtlCol="0"/>
          <a:lstStyle/>
          <a:p>
            <a:endParaRPr sz="1800"/>
          </a:p>
        </p:txBody>
      </p:sp>
      <p:sp>
        <p:nvSpPr>
          <p:cNvPr id="25" name="object 17">
            <a:extLst>
              <a:ext uri="{FF2B5EF4-FFF2-40B4-BE49-F238E27FC236}">
                <a16:creationId xmlns:a16="http://schemas.microsoft.com/office/drawing/2014/main" id="{F6AC63CF-ED64-3C48-A8F8-E5A12C28CB82}"/>
              </a:ext>
            </a:extLst>
          </p:cNvPr>
          <p:cNvSpPr/>
          <p:nvPr userDrawn="1"/>
        </p:nvSpPr>
        <p:spPr>
          <a:xfrm>
            <a:off x="1" y="4906180"/>
            <a:ext cx="2746375" cy="28575"/>
          </a:xfrm>
          <a:custGeom>
            <a:avLst/>
            <a:gdLst/>
            <a:ahLst/>
            <a:cxnLst/>
            <a:rect l="l" t="t" r="r" b="b"/>
            <a:pathLst>
              <a:path w="2746375" h="28575">
                <a:moveTo>
                  <a:pt x="0" y="0"/>
                </a:moveTo>
                <a:lnTo>
                  <a:pt x="2745802" y="0"/>
                </a:lnTo>
                <a:lnTo>
                  <a:pt x="2745802" y="28574"/>
                </a:lnTo>
                <a:lnTo>
                  <a:pt x="0" y="28574"/>
                </a:lnTo>
                <a:lnTo>
                  <a:pt x="0" y="0"/>
                </a:lnTo>
                <a:close/>
              </a:path>
            </a:pathLst>
          </a:custGeom>
          <a:solidFill>
            <a:srgbClr val="0C234A"/>
          </a:solidFill>
        </p:spPr>
        <p:txBody>
          <a:bodyPr wrap="square" lIns="0" tIns="0" rIns="0" bIns="0" rtlCol="0"/>
          <a:lstStyle/>
          <a:p>
            <a:endParaRPr sz="1800"/>
          </a:p>
        </p:txBody>
      </p:sp>
      <p:sp>
        <p:nvSpPr>
          <p:cNvPr id="26" name="object 18">
            <a:extLst>
              <a:ext uri="{FF2B5EF4-FFF2-40B4-BE49-F238E27FC236}">
                <a16:creationId xmlns:a16="http://schemas.microsoft.com/office/drawing/2014/main" id="{627688F9-A97E-2E45-845E-D660F6710D04}"/>
              </a:ext>
            </a:extLst>
          </p:cNvPr>
          <p:cNvSpPr/>
          <p:nvPr userDrawn="1"/>
        </p:nvSpPr>
        <p:spPr>
          <a:xfrm>
            <a:off x="15545095" y="4906180"/>
            <a:ext cx="2743200" cy="28575"/>
          </a:xfrm>
          <a:custGeom>
            <a:avLst/>
            <a:gdLst/>
            <a:ahLst/>
            <a:cxnLst/>
            <a:rect l="l" t="t" r="r" b="b"/>
            <a:pathLst>
              <a:path w="2743200" h="28575">
                <a:moveTo>
                  <a:pt x="2742904" y="28574"/>
                </a:moveTo>
                <a:lnTo>
                  <a:pt x="0" y="28574"/>
                </a:lnTo>
                <a:lnTo>
                  <a:pt x="0" y="0"/>
                </a:lnTo>
                <a:lnTo>
                  <a:pt x="2742904" y="0"/>
                </a:lnTo>
                <a:lnTo>
                  <a:pt x="2742904" y="28574"/>
                </a:lnTo>
                <a:close/>
              </a:path>
            </a:pathLst>
          </a:custGeom>
          <a:solidFill>
            <a:srgbClr val="0C234A"/>
          </a:solidFill>
        </p:spPr>
        <p:txBody>
          <a:bodyPr wrap="square" lIns="0" tIns="0" rIns="0" bIns="0" rtlCol="0"/>
          <a:lstStyle/>
          <a:p>
            <a:endParaRPr sz="1800"/>
          </a:p>
        </p:txBody>
      </p:sp>
      <p:sp>
        <p:nvSpPr>
          <p:cNvPr id="27" name="object 8">
            <a:extLst>
              <a:ext uri="{FF2B5EF4-FFF2-40B4-BE49-F238E27FC236}">
                <a16:creationId xmlns:a16="http://schemas.microsoft.com/office/drawing/2014/main" id="{CF98B535-BC65-2A46-BF33-96B9095827FB}"/>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Tree>
    <p:extLst>
      <p:ext uri="{BB962C8B-B14F-4D97-AF65-F5344CB8AC3E}">
        <p14:creationId xmlns:p14="http://schemas.microsoft.com/office/powerpoint/2010/main" val="3744052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3_Title Only">
    <p:bg>
      <p:bgPr>
        <a:solidFill>
          <a:schemeClr val="bg1"/>
        </a:solidFill>
        <a:effectLst/>
      </p:bgPr>
    </p:bg>
    <p:spTree>
      <p:nvGrpSpPr>
        <p:cNvPr id="1" name=""/>
        <p:cNvGrpSpPr/>
        <p:nvPr/>
      </p:nvGrpSpPr>
      <p:grpSpPr>
        <a:xfrm>
          <a:off x="0" y="0"/>
          <a:ext cx="0" cy="0"/>
          <a:chOff x="0" y="0"/>
          <a:chExt cx="0" cy="0"/>
        </a:xfrm>
      </p:grpSpPr>
      <p:sp>
        <p:nvSpPr>
          <p:cNvPr id="30" name="object 2">
            <a:extLst>
              <a:ext uri="{FF2B5EF4-FFF2-40B4-BE49-F238E27FC236}">
                <a16:creationId xmlns:a16="http://schemas.microsoft.com/office/drawing/2014/main" id="{C9AB780C-9DEC-6640-95BC-9202E9FA9A63}"/>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D5287"/>
          </a:solidFill>
        </p:spPr>
        <p:txBody>
          <a:bodyPr wrap="square" lIns="0" tIns="0" rIns="0" bIns="0" rtlCol="0"/>
          <a:lstStyle/>
          <a:p>
            <a:endParaRPr sz="1800"/>
          </a:p>
        </p:txBody>
      </p:sp>
      <p:sp>
        <p:nvSpPr>
          <p:cNvPr id="31" name="object 3">
            <a:extLst>
              <a:ext uri="{FF2B5EF4-FFF2-40B4-BE49-F238E27FC236}">
                <a16:creationId xmlns:a16="http://schemas.microsoft.com/office/drawing/2014/main" id="{A583057E-1627-9240-84E7-0B987F4FC3D9}"/>
              </a:ext>
            </a:extLst>
          </p:cNvPr>
          <p:cNvSpPr/>
          <p:nvPr userDrawn="1"/>
        </p:nvSpPr>
        <p:spPr>
          <a:xfrm>
            <a:off x="4524822" y="2"/>
            <a:ext cx="13763625" cy="2529205"/>
          </a:xfrm>
          <a:custGeom>
            <a:avLst/>
            <a:gdLst/>
            <a:ahLst/>
            <a:cxnLst/>
            <a:rect l="l" t="t" r="r" b="b"/>
            <a:pathLst>
              <a:path w="13763625" h="2529205">
                <a:moveTo>
                  <a:pt x="13763177" y="2528640"/>
                </a:moveTo>
                <a:lnTo>
                  <a:pt x="0" y="2528640"/>
                </a:lnTo>
                <a:lnTo>
                  <a:pt x="0" y="0"/>
                </a:lnTo>
                <a:lnTo>
                  <a:pt x="13763177" y="0"/>
                </a:lnTo>
                <a:lnTo>
                  <a:pt x="13763177" y="2528640"/>
                </a:lnTo>
                <a:close/>
              </a:path>
            </a:pathLst>
          </a:custGeom>
          <a:solidFill>
            <a:srgbClr val="0C234A"/>
          </a:solidFill>
        </p:spPr>
        <p:txBody>
          <a:bodyPr wrap="square" lIns="0" tIns="0" rIns="0" bIns="0" rtlCol="0"/>
          <a:lstStyle/>
          <a:p>
            <a:endParaRPr sz="1800"/>
          </a:p>
        </p:txBody>
      </p:sp>
      <p:sp>
        <p:nvSpPr>
          <p:cNvPr id="2" name="Rectangle 1">
            <a:extLst>
              <a:ext uri="{FF2B5EF4-FFF2-40B4-BE49-F238E27FC236}">
                <a16:creationId xmlns:a16="http://schemas.microsoft.com/office/drawing/2014/main" id="{ACAE0A01-F7E8-C549-A4ED-323A8B314E76}"/>
              </a:ext>
            </a:extLst>
          </p:cNvPr>
          <p:cNvSpPr/>
          <p:nvPr userDrawn="1"/>
        </p:nvSpPr>
        <p:spPr>
          <a:xfrm>
            <a:off x="1" y="2"/>
            <a:ext cx="4724401" cy="10286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object 8">
            <a:extLst>
              <a:ext uri="{FF2B5EF4-FFF2-40B4-BE49-F238E27FC236}">
                <a16:creationId xmlns:a16="http://schemas.microsoft.com/office/drawing/2014/main" id="{DC6F6AB5-0D8A-D64C-8F1E-344A0A81C731}"/>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pic>
        <p:nvPicPr>
          <p:cNvPr id="34" name="Picture 33" descr="Text&#10;&#10;Description automatically generated">
            <a:extLst>
              <a:ext uri="{FF2B5EF4-FFF2-40B4-BE49-F238E27FC236}">
                <a16:creationId xmlns:a16="http://schemas.microsoft.com/office/drawing/2014/main" id="{0C7BAFFB-B8E2-2047-BAA8-1EB16ACC1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extLst>
      <p:ext uri="{BB962C8B-B14F-4D97-AF65-F5344CB8AC3E}">
        <p14:creationId xmlns:p14="http://schemas.microsoft.com/office/powerpoint/2010/main" val="254591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EE0907E-A8AC-4847-8321-82CCBB044145}"/>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11" name="Rectangle 10">
            <a:extLst>
              <a:ext uri="{FF2B5EF4-FFF2-40B4-BE49-F238E27FC236}">
                <a16:creationId xmlns:a16="http://schemas.microsoft.com/office/drawing/2014/main" id="{24363E3A-D571-AB49-937F-6846F4E57CED}"/>
              </a:ext>
            </a:extLst>
          </p:cNvPr>
          <p:cNvSpPr/>
          <p:nvPr/>
        </p:nvSpPr>
        <p:spPr>
          <a:xfrm>
            <a:off x="1" y="0"/>
            <a:ext cx="42607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bject 3">
            <a:extLst>
              <a:ext uri="{FF2B5EF4-FFF2-40B4-BE49-F238E27FC236}">
                <a16:creationId xmlns:a16="http://schemas.microsoft.com/office/drawing/2014/main" id="{6C0AAA4A-44AF-9944-84ED-5D784BAD3C43}"/>
              </a:ext>
            </a:extLst>
          </p:cNvPr>
          <p:cNvSpPr/>
          <p:nvPr/>
        </p:nvSpPr>
        <p:spPr>
          <a:xfrm>
            <a:off x="4260714" y="1028700"/>
            <a:ext cx="13001625" cy="1447800"/>
          </a:xfrm>
          <a:custGeom>
            <a:avLst/>
            <a:gdLst/>
            <a:ahLst/>
            <a:cxnLst/>
            <a:rect l="l" t="t" r="r" b="b"/>
            <a:pathLst>
              <a:path w="13001625" h="1447800">
                <a:moveTo>
                  <a:pt x="13001623" y="1447799"/>
                </a:moveTo>
                <a:lnTo>
                  <a:pt x="0" y="1447799"/>
                </a:lnTo>
                <a:lnTo>
                  <a:pt x="0" y="0"/>
                </a:lnTo>
                <a:lnTo>
                  <a:pt x="13001623" y="0"/>
                </a:lnTo>
                <a:lnTo>
                  <a:pt x="13001623" y="1447799"/>
                </a:lnTo>
                <a:close/>
              </a:path>
            </a:pathLst>
          </a:custGeom>
          <a:solidFill>
            <a:srgbClr val="1D5287"/>
          </a:solidFill>
        </p:spPr>
        <p:txBody>
          <a:bodyPr wrap="square" lIns="0" tIns="0" rIns="0" bIns="0" rtlCol="0"/>
          <a:lstStyle/>
          <a:p>
            <a:endParaRPr sz="1800"/>
          </a:p>
        </p:txBody>
      </p:sp>
      <p:pic>
        <p:nvPicPr>
          <p:cNvPr id="5" name="Picture 4" descr="Text&#10;&#10;Description automatically generated">
            <a:extLst>
              <a:ext uri="{FF2B5EF4-FFF2-40B4-BE49-F238E27FC236}">
                <a16:creationId xmlns:a16="http://schemas.microsoft.com/office/drawing/2014/main" id="{8A6F8AB2-0573-A04E-91E0-8DC43EDEAD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6" name="object 2">
            <a:extLst>
              <a:ext uri="{FF2B5EF4-FFF2-40B4-BE49-F238E27FC236}">
                <a16:creationId xmlns:a16="http://schemas.microsoft.com/office/drawing/2014/main" id="{924A8C80-5124-004E-872E-26C3D570BD33}"/>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7" name="Rectangle 6">
            <a:extLst>
              <a:ext uri="{FF2B5EF4-FFF2-40B4-BE49-F238E27FC236}">
                <a16:creationId xmlns:a16="http://schemas.microsoft.com/office/drawing/2014/main" id="{6311FE06-B9F2-F34D-8614-5B2981614BF0}"/>
              </a:ext>
            </a:extLst>
          </p:cNvPr>
          <p:cNvSpPr/>
          <p:nvPr userDrawn="1"/>
        </p:nvSpPr>
        <p:spPr>
          <a:xfrm>
            <a:off x="1" y="0"/>
            <a:ext cx="4260713"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bject 3">
            <a:extLst>
              <a:ext uri="{FF2B5EF4-FFF2-40B4-BE49-F238E27FC236}">
                <a16:creationId xmlns:a16="http://schemas.microsoft.com/office/drawing/2014/main" id="{FA8297E2-E885-774F-A472-C438097E4798}"/>
              </a:ext>
            </a:extLst>
          </p:cNvPr>
          <p:cNvSpPr/>
          <p:nvPr userDrawn="1"/>
        </p:nvSpPr>
        <p:spPr>
          <a:xfrm>
            <a:off x="4260714" y="1028700"/>
            <a:ext cx="13001625" cy="1447800"/>
          </a:xfrm>
          <a:custGeom>
            <a:avLst/>
            <a:gdLst/>
            <a:ahLst/>
            <a:cxnLst/>
            <a:rect l="l" t="t" r="r" b="b"/>
            <a:pathLst>
              <a:path w="13001625" h="1447800">
                <a:moveTo>
                  <a:pt x="13001623" y="1447799"/>
                </a:moveTo>
                <a:lnTo>
                  <a:pt x="0" y="1447799"/>
                </a:lnTo>
                <a:lnTo>
                  <a:pt x="0" y="0"/>
                </a:lnTo>
                <a:lnTo>
                  <a:pt x="13001623" y="0"/>
                </a:lnTo>
                <a:lnTo>
                  <a:pt x="13001623" y="1447799"/>
                </a:lnTo>
                <a:close/>
              </a:path>
            </a:pathLst>
          </a:custGeom>
          <a:solidFill>
            <a:srgbClr val="1D5287"/>
          </a:solidFill>
        </p:spPr>
        <p:txBody>
          <a:bodyPr wrap="square" lIns="0" tIns="0" rIns="0" bIns="0" rtlCol="0"/>
          <a:lstStyle/>
          <a:p>
            <a:endParaRPr sz="1800"/>
          </a:p>
        </p:txBody>
      </p:sp>
      <p:pic>
        <p:nvPicPr>
          <p:cNvPr id="12" name="Picture 11" descr="Text&#10;&#10;Description automatically generated">
            <a:extLst>
              <a:ext uri="{FF2B5EF4-FFF2-40B4-BE49-F238E27FC236}">
                <a16:creationId xmlns:a16="http://schemas.microsoft.com/office/drawing/2014/main" id="{D3789C7D-FD8A-5547-A5B3-EA68D5CC49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extLst>
      <p:ext uri="{BB962C8B-B14F-4D97-AF65-F5344CB8AC3E}">
        <p14:creationId xmlns:p14="http://schemas.microsoft.com/office/powerpoint/2010/main" val="362544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19AF54F-075F-FF46-8772-069185BE6901}"/>
              </a:ext>
            </a:extLst>
          </p:cNvPr>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9EB"/>
          </a:solidFill>
        </p:spPr>
        <p:txBody>
          <a:bodyPr wrap="square" lIns="0" tIns="0" rIns="0" bIns="0" rtlCol="0"/>
          <a:lstStyle/>
          <a:p>
            <a:endParaRPr sz="1800" dirty="0"/>
          </a:p>
        </p:txBody>
      </p:sp>
      <p:sp>
        <p:nvSpPr>
          <p:cNvPr id="9" name="object 7">
            <a:extLst>
              <a:ext uri="{FF2B5EF4-FFF2-40B4-BE49-F238E27FC236}">
                <a16:creationId xmlns:a16="http://schemas.microsoft.com/office/drawing/2014/main" id="{10FA886B-C26D-C044-A54D-29B866EFF6A2}"/>
              </a:ext>
            </a:extLst>
          </p:cNvPr>
          <p:cNvSpPr txBox="1"/>
          <p:nvPr/>
        </p:nvSpPr>
        <p:spPr>
          <a:xfrm>
            <a:off x="1016000" y="9413147"/>
            <a:ext cx="2559685" cy="299720"/>
          </a:xfrm>
          <a:prstGeom prst="rect">
            <a:avLst/>
          </a:prstGeom>
        </p:spPr>
        <p:txBody>
          <a:bodyPr vert="horz" wrap="square" lIns="0" tIns="12700" rIns="0" bIns="0" rtlCol="0">
            <a:noAutofit/>
          </a:bodyPr>
          <a:lstStyle/>
          <a:p>
            <a:pPr marL="12700">
              <a:lnSpc>
                <a:spcPct val="100000"/>
              </a:lnSpc>
              <a:spcBef>
                <a:spcPts val="100"/>
              </a:spcBef>
            </a:pPr>
            <a:r>
              <a:rPr sz="1800" spc="-30" dirty="0">
                <a:solidFill>
                  <a:srgbClr val="0C234B"/>
                </a:solidFill>
                <a:latin typeface="Calibri" panose="020F0502020204030204" pitchFamily="34" charset="0"/>
                <a:cs typeface="Calibri" panose="020F0502020204030204" pitchFamily="34" charset="0"/>
              </a:rPr>
              <a:t>The</a:t>
            </a:r>
            <a:r>
              <a:rPr sz="1800" spc="-75" dirty="0">
                <a:solidFill>
                  <a:srgbClr val="0C234B"/>
                </a:solidFill>
                <a:latin typeface="Calibri" panose="020F0502020204030204" pitchFamily="34" charset="0"/>
                <a:cs typeface="Calibri" panose="020F0502020204030204" pitchFamily="34" charset="0"/>
              </a:rPr>
              <a:t> </a:t>
            </a:r>
            <a:r>
              <a:rPr sz="1800" spc="-10" dirty="0">
                <a:solidFill>
                  <a:srgbClr val="0C234B"/>
                </a:solidFill>
                <a:latin typeface="Calibri" panose="020F0502020204030204" pitchFamily="34" charset="0"/>
                <a:cs typeface="Calibri" panose="020F0502020204030204" pitchFamily="34" charset="0"/>
              </a:rPr>
              <a:t>University</a:t>
            </a:r>
            <a:r>
              <a:rPr sz="1800" spc="-70" dirty="0">
                <a:solidFill>
                  <a:srgbClr val="0C234B"/>
                </a:solidFill>
                <a:latin typeface="Calibri" panose="020F0502020204030204" pitchFamily="34" charset="0"/>
                <a:cs typeface="Calibri" panose="020F0502020204030204" pitchFamily="34" charset="0"/>
              </a:rPr>
              <a:t> </a:t>
            </a:r>
            <a:r>
              <a:rPr sz="1800" spc="75" dirty="0">
                <a:solidFill>
                  <a:srgbClr val="0C234B"/>
                </a:solidFill>
                <a:latin typeface="Calibri" panose="020F0502020204030204" pitchFamily="34" charset="0"/>
                <a:cs typeface="Calibri" panose="020F0502020204030204" pitchFamily="34" charset="0"/>
              </a:rPr>
              <a:t>of</a:t>
            </a:r>
            <a:r>
              <a:rPr sz="1800" spc="-70" dirty="0">
                <a:solidFill>
                  <a:srgbClr val="0C234B"/>
                </a:solidFill>
                <a:latin typeface="Calibri" panose="020F0502020204030204" pitchFamily="34" charset="0"/>
                <a:cs typeface="Calibri" panose="020F0502020204030204" pitchFamily="34" charset="0"/>
              </a:rPr>
              <a:t> </a:t>
            </a:r>
            <a:r>
              <a:rPr sz="1800" dirty="0">
                <a:solidFill>
                  <a:srgbClr val="0C234B"/>
                </a:solidFill>
                <a:latin typeface="Calibri" panose="020F0502020204030204" pitchFamily="34" charset="0"/>
                <a:cs typeface="Calibri" panose="020F0502020204030204" pitchFamily="34" charset="0"/>
              </a:rPr>
              <a:t>Arizona</a:t>
            </a:r>
          </a:p>
        </p:txBody>
      </p:sp>
      <p:sp>
        <p:nvSpPr>
          <p:cNvPr id="10" name="object 9">
            <a:extLst>
              <a:ext uri="{FF2B5EF4-FFF2-40B4-BE49-F238E27FC236}">
                <a16:creationId xmlns:a16="http://schemas.microsoft.com/office/drawing/2014/main" id="{694AE4D5-3051-0F4C-A2AA-E27913D06382}"/>
              </a:ext>
            </a:extLst>
          </p:cNvPr>
          <p:cNvSpPr/>
          <p:nvPr/>
        </p:nvSpPr>
        <p:spPr>
          <a:xfrm>
            <a:off x="1028700" y="9228782"/>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
        <p:nvSpPr>
          <p:cNvPr id="8" name="object 3">
            <a:extLst>
              <a:ext uri="{FF2B5EF4-FFF2-40B4-BE49-F238E27FC236}">
                <a16:creationId xmlns:a16="http://schemas.microsoft.com/office/drawing/2014/main" id="{BF9809E4-D569-0942-8426-B781571A7513}"/>
              </a:ext>
            </a:extLst>
          </p:cNvPr>
          <p:cNvSpPr/>
          <p:nvPr/>
        </p:nvSpPr>
        <p:spPr>
          <a:xfrm>
            <a:off x="0" y="4"/>
            <a:ext cx="10332085" cy="4582795"/>
          </a:xfrm>
          <a:custGeom>
            <a:avLst/>
            <a:gdLst/>
            <a:ahLst/>
            <a:cxnLst/>
            <a:rect l="l" t="t" r="r" b="b"/>
            <a:pathLst>
              <a:path w="10332085" h="4582795">
                <a:moveTo>
                  <a:pt x="0" y="0"/>
                </a:moveTo>
                <a:lnTo>
                  <a:pt x="10331905" y="0"/>
                </a:lnTo>
                <a:lnTo>
                  <a:pt x="10331905" y="4582328"/>
                </a:lnTo>
                <a:lnTo>
                  <a:pt x="0" y="4582328"/>
                </a:lnTo>
                <a:lnTo>
                  <a:pt x="0" y="0"/>
                </a:lnTo>
                <a:close/>
              </a:path>
            </a:pathLst>
          </a:custGeom>
          <a:solidFill>
            <a:srgbClr val="0C234A"/>
          </a:solidFill>
        </p:spPr>
        <p:txBody>
          <a:bodyPr wrap="square" lIns="0" tIns="0" rIns="0" bIns="0" rtlCol="0"/>
          <a:lstStyle/>
          <a:p>
            <a:endParaRPr sz="1800"/>
          </a:p>
        </p:txBody>
      </p:sp>
      <p:sp>
        <p:nvSpPr>
          <p:cNvPr id="12" name="Rectangle 11">
            <a:extLst>
              <a:ext uri="{FF2B5EF4-FFF2-40B4-BE49-F238E27FC236}">
                <a16:creationId xmlns:a16="http://schemas.microsoft.com/office/drawing/2014/main" id="{8262953E-7482-ED49-9393-5DC021B86151}"/>
              </a:ext>
            </a:extLst>
          </p:cNvPr>
          <p:cNvSpPr/>
          <p:nvPr/>
        </p:nvSpPr>
        <p:spPr>
          <a:xfrm>
            <a:off x="10332086" y="2"/>
            <a:ext cx="7946391" cy="10286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bject 2">
            <a:extLst>
              <a:ext uri="{FF2B5EF4-FFF2-40B4-BE49-F238E27FC236}">
                <a16:creationId xmlns:a16="http://schemas.microsoft.com/office/drawing/2014/main" id="{187AB533-37DA-3345-AFEB-DD582EB9E546}"/>
              </a:ext>
            </a:extLst>
          </p:cNvPr>
          <p:cNvSpPr/>
          <p:nvPr userDrawn="1"/>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9EB"/>
          </a:solidFill>
        </p:spPr>
        <p:txBody>
          <a:bodyPr wrap="square" lIns="0" tIns="0" rIns="0" bIns="0" rtlCol="0"/>
          <a:lstStyle/>
          <a:p>
            <a:endParaRPr sz="1800" dirty="0"/>
          </a:p>
        </p:txBody>
      </p:sp>
      <p:sp>
        <p:nvSpPr>
          <p:cNvPr id="13" name="object 7">
            <a:extLst>
              <a:ext uri="{FF2B5EF4-FFF2-40B4-BE49-F238E27FC236}">
                <a16:creationId xmlns:a16="http://schemas.microsoft.com/office/drawing/2014/main" id="{F9230B3D-3D5A-094D-A994-BA7DCCDE8ABA}"/>
              </a:ext>
            </a:extLst>
          </p:cNvPr>
          <p:cNvSpPr txBox="1"/>
          <p:nvPr userDrawn="1"/>
        </p:nvSpPr>
        <p:spPr>
          <a:xfrm>
            <a:off x="1016000" y="9413147"/>
            <a:ext cx="2559685" cy="299720"/>
          </a:xfrm>
          <a:prstGeom prst="rect">
            <a:avLst/>
          </a:prstGeom>
        </p:spPr>
        <p:txBody>
          <a:bodyPr vert="horz" wrap="square" lIns="0" tIns="12700" rIns="0" bIns="0" rtlCol="0">
            <a:noAutofit/>
          </a:bodyPr>
          <a:lstStyle/>
          <a:p>
            <a:pPr marL="12700">
              <a:lnSpc>
                <a:spcPct val="100000"/>
              </a:lnSpc>
              <a:spcBef>
                <a:spcPts val="100"/>
              </a:spcBef>
            </a:pPr>
            <a:r>
              <a:rPr sz="1800" spc="-30" dirty="0">
                <a:solidFill>
                  <a:srgbClr val="0C234B"/>
                </a:solidFill>
                <a:latin typeface="Calibri" panose="020F0502020204030204" pitchFamily="34" charset="0"/>
                <a:cs typeface="Calibri" panose="020F0502020204030204" pitchFamily="34" charset="0"/>
              </a:rPr>
              <a:t>The</a:t>
            </a:r>
            <a:r>
              <a:rPr sz="1800" spc="-75" dirty="0">
                <a:solidFill>
                  <a:srgbClr val="0C234B"/>
                </a:solidFill>
                <a:latin typeface="Calibri" panose="020F0502020204030204" pitchFamily="34" charset="0"/>
                <a:cs typeface="Calibri" panose="020F0502020204030204" pitchFamily="34" charset="0"/>
              </a:rPr>
              <a:t> </a:t>
            </a:r>
            <a:r>
              <a:rPr sz="1800" spc="-10" dirty="0">
                <a:solidFill>
                  <a:srgbClr val="0C234B"/>
                </a:solidFill>
                <a:latin typeface="Calibri" panose="020F0502020204030204" pitchFamily="34" charset="0"/>
                <a:cs typeface="Calibri" panose="020F0502020204030204" pitchFamily="34" charset="0"/>
              </a:rPr>
              <a:t>University</a:t>
            </a:r>
            <a:r>
              <a:rPr sz="1800" spc="-70" dirty="0">
                <a:solidFill>
                  <a:srgbClr val="0C234B"/>
                </a:solidFill>
                <a:latin typeface="Calibri" panose="020F0502020204030204" pitchFamily="34" charset="0"/>
                <a:cs typeface="Calibri" panose="020F0502020204030204" pitchFamily="34" charset="0"/>
              </a:rPr>
              <a:t> </a:t>
            </a:r>
            <a:r>
              <a:rPr sz="1800" spc="75" dirty="0">
                <a:solidFill>
                  <a:srgbClr val="0C234B"/>
                </a:solidFill>
                <a:latin typeface="Calibri" panose="020F0502020204030204" pitchFamily="34" charset="0"/>
                <a:cs typeface="Calibri" panose="020F0502020204030204" pitchFamily="34" charset="0"/>
              </a:rPr>
              <a:t>of</a:t>
            </a:r>
            <a:r>
              <a:rPr sz="1800" spc="-70" dirty="0">
                <a:solidFill>
                  <a:srgbClr val="0C234B"/>
                </a:solidFill>
                <a:latin typeface="Calibri" panose="020F0502020204030204" pitchFamily="34" charset="0"/>
                <a:cs typeface="Calibri" panose="020F0502020204030204" pitchFamily="34" charset="0"/>
              </a:rPr>
              <a:t> </a:t>
            </a:r>
            <a:r>
              <a:rPr sz="1800" dirty="0">
                <a:solidFill>
                  <a:srgbClr val="0C234B"/>
                </a:solidFill>
                <a:latin typeface="Calibri" panose="020F0502020204030204" pitchFamily="34" charset="0"/>
                <a:cs typeface="Calibri" panose="020F0502020204030204" pitchFamily="34" charset="0"/>
              </a:rPr>
              <a:t>Arizona</a:t>
            </a:r>
          </a:p>
        </p:txBody>
      </p:sp>
      <p:sp>
        <p:nvSpPr>
          <p:cNvPr id="14" name="object 9">
            <a:extLst>
              <a:ext uri="{FF2B5EF4-FFF2-40B4-BE49-F238E27FC236}">
                <a16:creationId xmlns:a16="http://schemas.microsoft.com/office/drawing/2014/main" id="{712A1C3F-65CC-214B-AFA4-ABC6F6C21954}"/>
              </a:ext>
            </a:extLst>
          </p:cNvPr>
          <p:cNvSpPr/>
          <p:nvPr userDrawn="1"/>
        </p:nvSpPr>
        <p:spPr>
          <a:xfrm>
            <a:off x="1028700" y="9228782"/>
            <a:ext cx="16230600" cy="28575"/>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
        <p:nvSpPr>
          <p:cNvPr id="15" name="object 3">
            <a:extLst>
              <a:ext uri="{FF2B5EF4-FFF2-40B4-BE49-F238E27FC236}">
                <a16:creationId xmlns:a16="http://schemas.microsoft.com/office/drawing/2014/main" id="{09A1CFA1-4487-484B-8B4B-250A30DFFC48}"/>
              </a:ext>
            </a:extLst>
          </p:cNvPr>
          <p:cNvSpPr/>
          <p:nvPr userDrawn="1"/>
        </p:nvSpPr>
        <p:spPr>
          <a:xfrm>
            <a:off x="0" y="4"/>
            <a:ext cx="10332085" cy="4582795"/>
          </a:xfrm>
          <a:custGeom>
            <a:avLst/>
            <a:gdLst/>
            <a:ahLst/>
            <a:cxnLst/>
            <a:rect l="l" t="t" r="r" b="b"/>
            <a:pathLst>
              <a:path w="10332085" h="4582795">
                <a:moveTo>
                  <a:pt x="0" y="0"/>
                </a:moveTo>
                <a:lnTo>
                  <a:pt x="10331905" y="0"/>
                </a:lnTo>
                <a:lnTo>
                  <a:pt x="10331905" y="4582328"/>
                </a:lnTo>
                <a:lnTo>
                  <a:pt x="0" y="4582328"/>
                </a:lnTo>
                <a:lnTo>
                  <a:pt x="0" y="0"/>
                </a:lnTo>
                <a:close/>
              </a:path>
            </a:pathLst>
          </a:custGeom>
          <a:solidFill>
            <a:srgbClr val="0C234A"/>
          </a:solidFill>
        </p:spPr>
        <p:txBody>
          <a:bodyPr wrap="square" lIns="0" tIns="0" rIns="0" bIns="0" rtlCol="0"/>
          <a:lstStyle/>
          <a:p>
            <a:endParaRPr sz="1800"/>
          </a:p>
        </p:txBody>
      </p:sp>
      <p:sp>
        <p:nvSpPr>
          <p:cNvPr id="16" name="Rectangle 15">
            <a:extLst>
              <a:ext uri="{FF2B5EF4-FFF2-40B4-BE49-F238E27FC236}">
                <a16:creationId xmlns:a16="http://schemas.microsoft.com/office/drawing/2014/main" id="{8600C04F-60A7-E945-9CC1-D45002FB6362}"/>
              </a:ext>
            </a:extLst>
          </p:cNvPr>
          <p:cNvSpPr/>
          <p:nvPr userDrawn="1"/>
        </p:nvSpPr>
        <p:spPr>
          <a:xfrm>
            <a:off x="10332086" y="2"/>
            <a:ext cx="7946391" cy="10286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1894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18B2CC98-4E6B-CE45-B796-C62A1890F4F1}"/>
              </a:ext>
            </a:extLst>
          </p:cNvPr>
          <p:cNvSpPr/>
          <p:nvPr/>
        </p:nvSpPr>
        <p:spPr>
          <a:xfrm>
            <a:off x="0" y="3476400"/>
            <a:ext cx="18288000" cy="6811009"/>
          </a:xfrm>
          <a:custGeom>
            <a:avLst/>
            <a:gdLst/>
            <a:ahLst/>
            <a:cxnLst/>
            <a:rect l="l" t="t" r="r" b="b"/>
            <a:pathLst>
              <a:path w="18288000" h="6811009">
                <a:moveTo>
                  <a:pt x="0" y="6810600"/>
                </a:moveTo>
                <a:lnTo>
                  <a:pt x="18287998" y="6810600"/>
                </a:lnTo>
                <a:lnTo>
                  <a:pt x="18287998" y="0"/>
                </a:lnTo>
                <a:lnTo>
                  <a:pt x="0" y="0"/>
                </a:lnTo>
                <a:lnTo>
                  <a:pt x="0" y="6810600"/>
                </a:lnTo>
                <a:close/>
              </a:path>
            </a:pathLst>
          </a:custGeom>
          <a:solidFill>
            <a:srgbClr val="E2E9EB"/>
          </a:solidFill>
        </p:spPr>
        <p:txBody>
          <a:bodyPr wrap="square" lIns="0" tIns="0" rIns="0" bIns="0" rtlCol="0"/>
          <a:lstStyle/>
          <a:p>
            <a:endParaRPr sz="1800"/>
          </a:p>
        </p:txBody>
      </p:sp>
      <p:sp>
        <p:nvSpPr>
          <p:cNvPr id="6" name="object 3">
            <a:extLst>
              <a:ext uri="{FF2B5EF4-FFF2-40B4-BE49-F238E27FC236}">
                <a16:creationId xmlns:a16="http://schemas.microsoft.com/office/drawing/2014/main" id="{777E45F6-F50A-FE46-B9F2-4463B0E9B4B8}"/>
              </a:ext>
            </a:extLst>
          </p:cNvPr>
          <p:cNvSpPr/>
          <p:nvPr/>
        </p:nvSpPr>
        <p:spPr>
          <a:xfrm>
            <a:off x="0" y="0"/>
            <a:ext cx="18288000" cy="3476625"/>
          </a:xfrm>
          <a:custGeom>
            <a:avLst/>
            <a:gdLst/>
            <a:ahLst/>
            <a:cxnLst/>
            <a:rect l="l" t="t" r="r" b="b"/>
            <a:pathLst>
              <a:path w="18288000" h="3476625">
                <a:moveTo>
                  <a:pt x="0" y="0"/>
                </a:moveTo>
                <a:lnTo>
                  <a:pt x="18287999" y="0"/>
                </a:lnTo>
                <a:lnTo>
                  <a:pt x="18287999" y="3476398"/>
                </a:lnTo>
                <a:lnTo>
                  <a:pt x="0" y="3476398"/>
                </a:lnTo>
                <a:lnTo>
                  <a:pt x="0" y="0"/>
                </a:lnTo>
                <a:close/>
              </a:path>
            </a:pathLst>
          </a:custGeom>
          <a:solidFill>
            <a:srgbClr val="0C234A"/>
          </a:solidFill>
        </p:spPr>
        <p:txBody>
          <a:bodyPr wrap="square" lIns="0" tIns="0" rIns="0" bIns="0" rtlCol="0"/>
          <a:lstStyle/>
          <a:p>
            <a:endParaRPr sz="1800"/>
          </a:p>
        </p:txBody>
      </p:sp>
      <p:sp>
        <p:nvSpPr>
          <p:cNvPr id="9" name="object 8">
            <a:extLst>
              <a:ext uri="{FF2B5EF4-FFF2-40B4-BE49-F238E27FC236}">
                <a16:creationId xmlns:a16="http://schemas.microsoft.com/office/drawing/2014/main" id="{D49EE0DB-F39A-804B-889A-B18F8DAC1F6C}"/>
              </a:ext>
            </a:extLst>
          </p:cNvPr>
          <p:cNvSpPr/>
          <p:nvPr/>
        </p:nvSpPr>
        <p:spPr>
          <a:xfrm>
            <a:off x="1031228" y="5844599"/>
            <a:ext cx="4886325" cy="28575"/>
          </a:xfrm>
          <a:custGeom>
            <a:avLst/>
            <a:gdLst/>
            <a:ahLst/>
            <a:cxnLst/>
            <a:rect l="l" t="t" r="r" b="b"/>
            <a:pathLst>
              <a:path w="4886325" h="28575">
                <a:moveTo>
                  <a:pt x="4886324" y="0"/>
                </a:moveTo>
                <a:lnTo>
                  <a:pt x="4886324" y="28574"/>
                </a:lnTo>
                <a:lnTo>
                  <a:pt x="0" y="28574"/>
                </a:lnTo>
                <a:lnTo>
                  <a:pt x="0" y="0"/>
                </a:lnTo>
                <a:lnTo>
                  <a:pt x="4886324" y="0"/>
                </a:lnTo>
                <a:close/>
              </a:path>
            </a:pathLst>
          </a:custGeom>
          <a:solidFill>
            <a:srgbClr val="AB0420"/>
          </a:solidFill>
        </p:spPr>
        <p:txBody>
          <a:bodyPr wrap="square" lIns="0" tIns="0" rIns="0" bIns="0" rtlCol="0"/>
          <a:lstStyle/>
          <a:p>
            <a:endParaRPr sz="1800"/>
          </a:p>
        </p:txBody>
      </p:sp>
      <p:sp>
        <p:nvSpPr>
          <p:cNvPr id="11" name="object 11">
            <a:extLst>
              <a:ext uri="{FF2B5EF4-FFF2-40B4-BE49-F238E27FC236}">
                <a16:creationId xmlns:a16="http://schemas.microsoft.com/office/drawing/2014/main" id="{451D5CC3-3CB4-EE45-A2B5-6B9BE08536E0}"/>
              </a:ext>
            </a:extLst>
          </p:cNvPr>
          <p:cNvSpPr/>
          <p:nvPr/>
        </p:nvSpPr>
        <p:spPr>
          <a:xfrm>
            <a:off x="6701848" y="5844599"/>
            <a:ext cx="4886325" cy="28575"/>
          </a:xfrm>
          <a:custGeom>
            <a:avLst/>
            <a:gdLst/>
            <a:ahLst/>
            <a:cxnLst/>
            <a:rect l="l" t="t" r="r" b="b"/>
            <a:pathLst>
              <a:path w="4886325" h="28575">
                <a:moveTo>
                  <a:pt x="4886324" y="0"/>
                </a:moveTo>
                <a:lnTo>
                  <a:pt x="4886324" y="28574"/>
                </a:lnTo>
                <a:lnTo>
                  <a:pt x="0" y="28574"/>
                </a:lnTo>
                <a:lnTo>
                  <a:pt x="0" y="0"/>
                </a:lnTo>
                <a:lnTo>
                  <a:pt x="4886324" y="0"/>
                </a:lnTo>
                <a:close/>
              </a:path>
            </a:pathLst>
          </a:custGeom>
          <a:solidFill>
            <a:srgbClr val="AB0420"/>
          </a:solidFill>
        </p:spPr>
        <p:txBody>
          <a:bodyPr wrap="square" lIns="0" tIns="0" rIns="0" bIns="0" rtlCol="0"/>
          <a:lstStyle/>
          <a:p>
            <a:endParaRPr sz="1800"/>
          </a:p>
        </p:txBody>
      </p:sp>
      <p:sp>
        <p:nvSpPr>
          <p:cNvPr id="12" name="object 14">
            <a:extLst>
              <a:ext uri="{FF2B5EF4-FFF2-40B4-BE49-F238E27FC236}">
                <a16:creationId xmlns:a16="http://schemas.microsoft.com/office/drawing/2014/main" id="{E4E8A1A9-4103-BA4F-80AC-8C5AE1920607}"/>
              </a:ext>
            </a:extLst>
          </p:cNvPr>
          <p:cNvSpPr/>
          <p:nvPr/>
        </p:nvSpPr>
        <p:spPr>
          <a:xfrm>
            <a:off x="12369890" y="5844599"/>
            <a:ext cx="4886325" cy="28575"/>
          </a:xfrm>
          <a:custGeom>
            <a:avLst/>
            <a:gdLst/>
            <a:ahLst/>
            <a:cxnLst/>
            <a:rect l="l" t="t" r="r" b="b"/>
            <a:pathLst>
              <a:path w="4886325" h="28575">
                <a:moveTo>
                  <a:pt x="4886324" y="0"/>
                </a:moveTo>
                <a:lnTo>
                  <a:pt x="4886324" y="28574"/>
                </a:lnTo>
                <a:lnTo>
                  <a:pt x="0" y="28574"/>
                </a:lnTo>
                <a:lnTo>
                  <a:pt x="0" y="0"/>
                </a:lnTo>
                <a:lnTo>
                  <a:pt x="4886324" y="0"/>
                </a:lnTo>
                <a:close/>
              </a:path>
            </a:pathLst>
          </a:custGeom>
          <a:solidFill>
            <a:srgbClr val="AB0420"/>
          </a:solidFill>
        </p:spPr>
        <p:txBody>
          <a:bodyPr wrap="square" lIns="0" tIns="0" rIns="0" bIns="0" rtlCol="0"/>
          <a:lstStyle/>
          <a:p>
            <a:endParaRPr sz="1800"/>
          </a:p>
        </p:txBody>
      </p:sp>
      <p:pic>
        <p:nvPicPr>
          <p:cNvPr id="7" name="Picture 6" descr="Text&#10;&#10;Description automatically generated">
            <a:extLst>
              <a:ext uri="{FF2B5EF4-FFF2-40B4-BE49-F238E27FC236}">
                <a16:creationId xmlns:a16="http://schemas.microsoft.com/office/drawing/2014/main" id="{B1156059-1B3B-424B-BCA2-2CE246C9E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8" name="object 2">
            <a:extLst>
              <a:ext uri="{FF2B5EF4-FFF2-40B4-BE49-F238E27FC236}">
                <a16:creationId xmlns:a16="http://schemas.microsoft.com/office/drawing/2014/main" id="{44A73784-3A6C-B741-BF0B-CA2263B0E23F}"/>
              </a:ext>
            </a:extLst>
          </p:cNvPr>
          <p:cNvSpPr/>
          <p:nvPr userDrawn="1"/>
        </p:nvSpPr>
        <p:spPr>
          <a:xfrm>
            <a:off x="0" y="3476400"/>
            <a:ext cx="18288000" cy="6811009"/>
          </a:xfrm>
          <a:custGeom>
            <a:avLst/>
            <a:gdLst/>
            <a:ahLst/>
            <a:cxnLst/>
            <a:rect l="l" t="t" r="r" b="b"/>
            <a:pathLst>
              <a:path w="18288000" h="6811009">
                <a:moveTo>
                  <a:pt x="0" y="6810600"/>
                </a:moveTo>
                <a:lnTo>
                  <a:pt x="18287998" y="6810600"/>
                </a:lnTo>
                <a:lnTo>
                  <a:pt x="18287998" y="0"/>
                </a:lnTo>
                <a:lnTo>
                  <a:pt x="0" y="0"/>
                </a:lnTo>
                <a:lnTo>
                  <a:pt x="0" y="6810600"/>
                </a:lnTo>
                <a:close/>
              </a:path>
            </a:pathLst>
          </a:custGeom>
          <a:solidFill>
            <a:srgbClr val="E2E9EB"/>
          </a:solidFill>
        </p:spPr>
        <p:txBody>
          <a:bodyPr wrap="square" lIns="0" tIns="0" rIns="0" bIns="0" rtlCol="0"/>
          <a:lstStyle/>
          <a:p>
            <a:endParaRPr sz="1800"/>
          </a:p>
        </p:txBody>
      </p:sp>
      <p:sp>
        <p:nvSpPr>
          <p:cNvPr id="10" name="object 3">
            <a:extLst>
              <a:ext uri="{FF2B5EF4-FFF2-40B4-BE49-F238E27FC236}">
                <a16:creationId xmlns:a16="http://schemas.microsoft.com/office/drawing/2014/main" id="{08140409-F891-1C46-8D04-F454BC4B148B}"/>
              </a:ext>
            </a:extLst>
          </p:cNvPr>
          <p:cNvSpPr/>
          <p:nvPr userDrawn="1"/>
        </p:nvSpPr>
        <p:spPr>
          <a:xfrm>
            <a:off x="0" y="0"/>
            <a:ext cx="18288000" cy="3476625"/>
          </a:xfrm>
          <a:custGeom>
            <a:avLst/>
            <a:gdLst/>
            <a:ahLst/>
            <a:cxnLst/>
            <a:rect l="l" t="t" r="r" b="b"/>
            <a:pathLst>
              <a:path w="18288000" h="3476625">
                <a:moveTo>
                  <a:pt x="0" y="0"/>
                </a:moveTo>
                <a:lnTo>
                  <a:pt x="18287999" y="0"/>
                </a:lnTo>
                <a:lnTo>
                  <a:pt x="18287999" y="3476398"/>
                </a:lnTo>
                <a:lnTo>
                  <a:pt x="0" y="3476398"/>
                </a:lnTo>
                <a:lnTo>
                  <a:pt x="0" y="0"/>
                </a:lnTo>
                <a:close/>
              </a:path>
            </a:pathLst>
          </a:custGeom>
          <a:solidFill>
            <a:srgbClr val="0C234A"/>
          </a:solidFill>
        </p:spPr>
        <p:txBody>
          <a:bodyPr wrap="square" lIns="0" tIns="0" rIns="0" bIns="0" rtlCol="0"/>
          <a:lstStyle/>
          <a:p>
            <a:endParaRPr sz="1800"/>
          </a:p>
        </p:txBody>
      </p:sp>
      <p:sp>
        <p:nvSpPr>
          <p:cNvPr id="13" name="object 8">
            <a:extLst>
              <a:ext uri="{FF2B5EF4-FFF2-40B4-BE49-F238E27FC236}">
                <a16:creationId xmlns:a16="http://schemas.microsoft.com/office/drawing/2014/main" id="{0FA04447-C68B-5549-8797-C53D029DA86B}"/>
              </a:ext>
            </a:extLst>
          </p:cNvPr>
          <p:cNvSpPr/>
          <p:nvPr userDrawn="1"/>
        </p:nvSpPr>
        <p:spPr>
          <a:xfrm>
            <a:off x="1031228" y="5844599"/>
            <a:ext cx="4886325" cy="28575"/>
          </a:xfrm>
          <a:custGeom>
            <a:avLst/>
            <a:gdLst/>
            <a:ahLst/>
            <a:cxnLst/>
            <a:rect l="l" t="t" r="r" b="b"/>
            <a:pathLst>
              <a:path w="4886325" h="28575">
                <a:moveTo>
                  <a:pt x="4886324" y="0"/>
                </a:moveTo>
                <a:lnTo>
                  <a:pt x="4886324" y="28574"/>
                </a:lnTo>
                <a:lnTo>
                  <a:pt x="0" y="28574"/>
                </a:lnTo>
                <a:lnTo>
                  <a:pt x="0" y="0"/>
                </a:lnTo>
                <a:lnTo>
                  <a:pt x="4886324" y="0"/>
                </a:lnTo>
                <a:close/>
              </a:path>
            </a:pathLst>
          </a:custGeom>
          <a:solidFill>
            <a:srgbClr val="AB0420"/>
          </a:solidFill>
        </p:spPr>
        <p:txBody>
          <a:bodyPr wrap="square" lIns="0" tIns="0" rIns="0" bIns="0" rtlCol="0"/>
          <a:lstStyle/>
          <a:p>
            <a:endParaRPr sz="1800"/>
          </a:p>
        </p:txBody>
      </p:sp>
      <p:sp>
        <p:nvSpPr>
          <p:cNvPr id="14" name="object 11">
            <a:extLst>
              <a:ext uri="{FF2B5EF4-FFF2-40B4-BE49-F238E27FC236}">
                <a16:creationId xmlns:a16="http://schemas.microsoft.com/office/drawing/2014/main" id="{DEABB5FC-CE4A-584E-B9C9-E75A8CAB7FC1}"/>
              </a:ext>
            </a:extLst>
          </p:cNvPr>
          <p:cNvSpPr/>
          <p:nvPr userDrawn="1"/>
        </p:nvSpPr>
        <p:spPr>
          <a:xfrm>
            <a:off x="6701848" y="5844599"/>
            <a:ext cx="4886325" cy="28575"/>
          </a:xfrm>
          <a:custGeom>
            <a:avLst/>
            <a:gdLst/>
            <a:ahLst/>
            <a:cxnLst/>
            <a:rect l="l" t="t" r="r" b="b"/>
            <a:pathLst>
              <a:path w="4886325" h="28575">
                <a:moveTo>
                  <a:pt x="4886324" y="0"/>
                </a:moveTo>
                <a:lnTo>
                  <a:pt x="4886324" y="28574"/>
                </a:lnTo>
                <a:lnTo>
                  <a:pt x="0" y="28574"/>
                </a:lnTo>
                <a:lnTo>
                  <a:pt x="0" y="0"/>
                </a:lnTo>
                <a:lnTo>
                  <a:pt x="4886324" y="0"/>
                </a:lnTo>
                <a:close/>
              </a:path>
            </a:pathLst>
          </a:custGeom>
          <a:solidFill>
            <a:srgbClr val="AB0420"/>
          </a:solidFill>
        </p:spPr>
        <p:txBody>
          <a:bodyPr wrap="square" lIns="0" tIns="0" rIns="0" bIns="0" rtlCol="0"/>
          <a:lstStyle/>
          <a:p>
            <a:endParaRPr sz="1800"/>
          </a:p>
        </p:txBody>
      </p:sp>
      <p:sp>
        <p:nvSpPr>
          <p:cNvPr id="15" name="object 14">
            <a:extLst>
              <a:ext uri="{FF2B5EF4-FFF2-40B4-BE49-F238E27FC236}">
                <a16:creationId xmlns:a16="http://schemas.microsoft.com/office/drawing/2014/main" id="{65E1F3E4-F716-6F48-BF5A-ECB48B37C63C}"/>
              </a:ext>
            </a:extLst>
          </p:cNvPr>
          <p:cNvSpPr/>
          <p:nvPr userDrawn="1"/>
        </p:nvSpPr>
        <p:spPr>
          <a:xfrm>
            <a:off x="12369890" y="5844599"/>
            <a:ext cx="4886325" cy="28575"/>
          </a:xfrm>
          <a:custGeom>
            <a:avLst/>
            <a:gdLst/>
            <a:ahLst/>
            <a:cxnLst/>
            <a:rect l="l" t="t" r="r" b="b"/>
            <a:pathLst>
              <a:path w="4886325" h="28575">
                <a:moveTo>
                  <a:pt x="4886324" y="0"/>
                </a:moveTo>
                <a:lnTo>
                  <a:pt x="4886324" y="28574"/>
                </a:lnTo>
                <a:lnTo>
                  <a:pt x="0" y="28574"/>
                </a:lnTo>
                <a:lnTo>
                  <a:pt x="0" y="0"/>
                </a:lnTo>
                <a:lnTo>
                  <a:pt x="4886324" y="0"/>
                </a:lnTo>
                <a:close/>
              </a:path>
            </a:pathLst>
          </a:custGeom>
          <a:solidFill>
            <a:srgbClr val="AB0420"/>
          </a:solidFill>
        </p:spPr>
        <p:txBody>
          <a:bodyPr wrap="square" lIns="0" tIns="0" rIns="0" bIns="0" rtlCol="0"/>
          <a:lstStyle/>
          <a:p>
            <a:endParaRPr sz="1800"/>
          </a:p>
        </p:txBody>
      </p:sp>
      <p:pic>
        <p:nvPicPr>
          <p:cNvPr id="16" name="Picture 15" descr="Text&#10;&#10;Description automatically generated">
            <a:extLst>
              <a:ext uri="{FF2B5EF4-FFF2-40B4-BE49-F238E27FC236}">
                <a16:creationId xmlns:a16="http://schemas.microsoft.com/office/drawing/2014/main" id="{029FD5AB-3709-0248-8B3C-6FF37F48F2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extLst>
      <p:ext uri="{BB962C8B-B14F-4D97-AF65-F5344CB8AC3E}">
        <p14:creationId xmlns:p14="http://schemas.microsoft.com/office/powerpoint/2010/main" val="20855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61C8C43-05BB-2545-BED7-D5DCD21D48B7}"/>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3" name="Rectangle 2">
            <a:extLst>
              <a:ext uri="{FF2B5EF4-FFF2-40B4-BE49-F238E27FC236}">
                <a16:creationId xmlns:a16="http://schemas.microsoft.com/office/drawing/2014/main" id="{C9FF1148-F945-FF4E-AF98-D1A9453F1A8D}"/>
              </a:ext>
            </a:extLst>
          </p:cNvPr>
          <p:cNvSpPr/>
          <p:nvPr/>
        </p:nvSpPr>
        <p:spPr>
          <a:xfrm>
            <a:off x="0" y="0"/>
            <a:ext cx="18288000" cy="10287000"/>
          </a:xfrm>
          <a:prstGeom prst="rect">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 name="Straight Connector 3">
            <a:extLst>
              <a:ext uri="{FF2B5EF4-FFF2-40B4-BE49-F238E27FC236}">
                <a16:creationId xmlns:a16="http://schemas.microsoft.com/office/drawing/2014/main" id="{E8E725F9-F0BF-3748-82D7-AA1A33293DB1}"/>
              </a:ext>
            </a:extLst>
          </p:cNvPr>
          <p:cNvCxnSpPr/>
          <p:nvPr/>
        </p:nvCxnSpPr>
        <p:spPr>
          <a:xfrm>
            <a:off x="6819887" y="1790700"/>
            <a:ext cx="4648200" cy="0"/>
          </a:xfrm>
          <a:prstGeom prst="line">
            <a:avLst/>
          </a:prstGeom>
          <a:ln>
            <a:solidFill>
              <a:srgbClr val="AB0520"/>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02DD1479-CDD6-7443-A552-3D37B0549836}"/>
              </a:ext>
            </a:extLst>
          </p:cNvPr>
          <p:cNvCxnSpPr/>
          <p:nvPr/>
        </p:nvCxnSpPr>
        <p:spPr>
          <a:xfrm>
            <a:off x="6819887" y="7848600"/>
            <a:ext cx="4648200" cy="0"/>
          </a:xfrm>
          <a:prstGeom prst="line">
            <a:avLst/>
          </a:prstGeom>
          <a:ln>
            <a:solidFill>
              <a:srgbClr val="AB0520"/>
            </a:solidFill>
          </a:ln>
        </p:spPr>
        <p:style>
          <a:lnRef idx="1">
            <a:schemeClr val="accent2"/>
          </a:lnRef>
          <a:fillRef idx="0">
            <a:schemeClr val="accent2"/>
          </a:fillRef>
          <a:effectRef idx="0">
            <a:schemeClr val="accent2"/>
          </a:effectRef>
          <a:fontRef idx="minor">
            <a:schemeClr val="tx1"/>
          </a:fontRef>
        </p:style>
      </p:cxnSp>
      <p:pic>
        <p:nvPicPr>
          <p:cNvPr id="6" name="Picture 5" descr="Text&#10;&#10;Description automatically generated">
            <a:extLst>
              <a:ext uri="{FF2B5EF4-FFF2-40B4-BE49-F238E27FC236}">
                <a16:creationId xmlns:a16="http://schemas.microsoft.com/office/drawing/2014/main" id="{4E430B63-AFB7-A543-B723-9AAF019401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8" name="object 8">
            <a:extLst>
              <a:ext uri="{FF2B5EF4-FFF2-40B4-BE49-F238E27FC236}">
                <a16:creationId xmlns:a16="http://schemas.microsoft.com/office/drawing/2014/main" id="{37E17C6B-141D-A547-BBCD-82A962DE0EBF}"/>
              </a:ext>
            </a:extLst>
          </p:cNvPr>
          <p:cNvSpPr/>
          <p:nvPr/>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
        <p:nvSpPr>
          <p:cNvPr id="9" name="object 2">
            <a:extLst>
              <a:ext uri="{FF2B5EF4-FFF2-40B4-BE49-F238E27FC236}">
                <a16:creationId xmlns:a16="http://schemas.microsoft.com/office/drawing/2014/main" id="{ADAD76C5-A92A-0044-A602-C4A517AE0D52}"/>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10" name="Rectangle 9">
            <a:extLst>
              <a:ext uri="{FF2B5EF4-FFF2-40B4-BE49-F238E27FC236}">
                <a16:creationId xmlns:a16="http://schemas.microsoft.com/office/drawing/2014/main" id="{BC294926-39EA-C742-BE99-DA70411F02FE}"/>
              </a:ext>
            </a:extLst>
          </p:cNvPr>
          <p:cNvSpPr/>
          <p:nvPr userDrawn="1"/>
        </p:nvSpPr>
        <p:spPr>
          <a:xfrm>
            <a:off x="0" y="0"/>
            <a:ext cx="18288000" cy="10287000"/>
          </a:xfrm>
          <a:prstGeom prst="rect">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3AC1AD98-7AC6-7D41-A44A-16E754267BB9}"/>
              </a:ext>
            </a:extLst>
          </p:cNvPr>
          <p:cNvCxnSpPr/>
          <p:nvPr userDrawn="1"/>
        </p:nvCxnSpPr>
        <p:spPr>
          <a:xfrm>
            <a:off x="6819887" y="1790700"/>
            <a:ext cx="4648200" cy="0"/>
          </a:xfrm>
          <a:prstGeom prst="line">
            <a:avLst/>
          </a:prstGeom>
          <a:ln>
            <a:solidFill>
              <a:srgbClr val="AB052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2F8F1FE7-9C27-D642-80CE-B56E0330C33B}"/>
              </a:ext>
            </a:extLst>
          </p:cNvPr>
          <p:cNvCxnSpPr/>
          <p:nvPr userDrawn="1"/>
        </p:nvCxnSpPr>
        <p:spPr>
          <a:xfrm>
            <a:off x="6819887" y="7848600"/>
            <a:ext cx="4648200" cy="0"/>
          </a:xfrm>
          <a:prstGeom prst="line">
            <a:avLst/>
          </a:prstGeom>
          <a:ln>
            <a:solidFill>
              <a:srgbClr val="AB0520"/>
            </a:solidFill>
          </a:ln>
        </p:spPr>
        <p:style>
          <a:lnRef idx="1">
            <a:schemeClr val="accent2"/>
          </a:lnRef>
          <a:fillRef idx="0">
            <a:schemeClr val="accent2"/>
          </a:fillRef>
          <a:effectRef idx="0">
            <a:schemeClr val="accent2"/>
          </a:effectRef>
          <a:fontRef idx="minor">
            <a:schemeClr val="tx1"/>
          </a:fontRef>
        </p:style>
      </p:cxnSp>
      <p:pic>
        <p:nvPicPr>
          <p:cNvPr id="13" name="Picture 12" descr="Text&#10;&#10;Description automatically generated">
            <a:extLst>
              <a:ext uri="{FF2B5EF4-FFF2-40B4-BE49-F238E27FC236}">
                <a16:creationId xmlns:a16="http://schemas.microsoft.com/office/drawing/2014/main" id="{7DE4D85A-4E83-CA4B-BEDE-B4638E2EE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14" name="object 8">
            <a:extLst>
              <a:ext uri="{FF2B5EF4-FFF2-40B4-BE49-F238E27FC236}">
                <a16:creationId xmlns:a16="http://schemas.microsoft.com/office/drawing/2014/main" id="{3F7E210B-03E6-4C46-AA7F-420B8F02418E}"/>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Tree>
    <p:extLst>
      <p:ext uri="{BB962C8B-B14F-4D97-AF65-F5344CB8AC3E}">
        <p14:creationId xmlns:p14="http://schemas.microsoft.com/office/powerpoint/2010/main" val="285824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_Title Only">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61C8C43-05BB-2545-BED7-D5DCD21D48B7}"/>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9" name="Rectangle 8">
            <a:extLst>
              <a:ext uri="{FF2B5EF4-FFF2-40B4-BE49-F238E27FC236}">
                <a16:creationId xmlns:a16="http://schemas.microsoft.com/office/drawing/2014/main" id="{CA04349D-453A-1040-9A20-75C086DE18C7}"/>
              </a:ext>
            </a:extLst>
          </p:cNvPr>
          <p:cNvSpPr/>
          <p:nvPr/>
        </p:nvSpPr>
        <p:spPr>
          <a:xfrm>
            <a:off x="0" y="0"/>
            <a:ext cx="18288000" cy="10287000"/>
          </a:xfrm>
          <a:prstGeom prst="rect">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bject 5">
            <a:extLst>
              <a:ext uri="{FF2B5EF4-FFF2-40B4-BE49-F238E27FC236}">
                <a16:creationId xmlns:a16="http://schemas.microsoft.com/office/drawing/2014/main" id="{E2D56677-588E-824B-9308-AA5CB87AB4F2}"/>
              </a:ext>
            </a:extLst>
          </p:cNvPr>
          <p:cNvSpPr/>
          <p:nvPr/>
        </p:nvSpPr>
        <p:spPr>
          <a:xfrm>
            <a:off x="3309578" y="5425047"/>
            <a:ext cx="11668125" cy="28575"/>
          </a:xfrm>
          <a:custGeom>
            <a:avLst/>
            <a:gdLst/>
            <a:ahLst/>
            <a:cxnLst/>
            <a:rect l="l" t="t" r="r" b="b"/>
            <a:pathLst>
              <a:path w="11668125" h="28575">
                <a:moveTo>
                  <a:pt x="11668124" y="28574"/>
                </a:moveTo>
                <a:lnTo>
                  <a:pt x="0" y="28574"/>
                </a:lnTo>
                <a:lnTo>
                  <a:pt x="0" y="0"/>
                </a:lnTo>
                <a:lnTo>
                  <a:pt x="11668124" y="0"/>
                </a:lnTo>
                <a:lnTo>
                  <a:pt x="11668124" y="28574"/>
                </a:lnTo>
                <a:close/>
              </a:path>
            </a:pathLst>
          </a:custGeom>
          <a:solidFill>
            <a:srgbClr val="AB0520"/>
          </a:solidFill>
        </p:spPr>
        <p:txBody>
          <a:bodyPr wrap="square" lIns="0" tIns="0" rIns="0" bIns="0" rtlCol="0"/>
          <a:lstStyle/>
          <a:p>
            <a:endParaRPr sz="1800"/>
          </a:p>
        </p:txBody>
      </p:sp>
      <p:sp>
        <p:nvSpPr>
          <p:cNvPr id="11" name="object 8">
            <a:extLst>
              <a:ext uri="{FF2B5EF4-FFF2-40B4-BE49-F238E27FC236}">
                <a16:creationId xmlns:a16="http://schemas.microsoft.com/office/drawing/2014/main" id="{AA8CCCE5-0894-F943-978E-226894E4FA00}"/>
              </a:ext>
            </a:extLst>
          </p:cNvPr>
          <p:cNvSpPr/>
          <p:nvPr/>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pic>
        <p:nvPicPr>
          <p:cNvPr id="12" name="Picture 11" descr="Text&#10;&#10;Description automatically generated">
            <a:extLst>
              <a:ext uri="{FF2B5EF4-FFF2-40B4-BE49-F238E27FC236}">
                <a16:creationId xmlns:a16="http://schemas.microsoft.com/office/drawing/2014/main" id="{3E063D55-A0C0-FF41-9EB8-00FAD7EE6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8" name="object 2">
            <a:extLst>
              <a:ext uri="{FF2B5EF4-FFF2-40B4-BE49-F238E27FC236}">
                <a16:creationId xmlns:a16="http://schemas.microsoft.com/office/drawing/2014/main" id="{A8E06A3A-DD23-044C-AC42-058D4D7FF17D}"/>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13" name="Rectangle 12">
            <a:extLst>
              <a:ext uri="{FF2B5EF4-FFF2-40B4-BE49-F238E27FC236}">
                <a16:creationId xmlns:a16="http://schemas.microsoft.com/office/drawing/2014/main" id="{09216D4A-9389-9048-8349-A9B36CDC6D08}"/>
              </a:ext>
            </a:extLst>
          </p:cNvPr>
          <p:cNvSpPr/>
          <p:nvPr userDrawn="1"/>
        </p:nvSpPr>
        <p:spPr>
          <a:xfrm>
            <a:off x="0" y="0"/>
            <a:ext cx="18288000" cy="10287000"/>
          </a:xfrm>
          <a:prstGeom prst="rect">
            <a:avLst/>
          </a:prstGeom>
          <a:solidFill>
            <a:srgbClr val="0C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bject 5">
            <a:extLst>
              <a:ext uri="{FF2B5EF4-FFF2-40B4-BE49-F238E27FC236}">
                <a16:creationId xmlns:a16="http://schemas.microsoft.com/office/drawing/2014/main" id="{F62117A2-B7DD-3B49-8DF2-75EE5034E5CC}"/>
              </a:ext>
            </a:extLst>
          </p:cNvPr>
          <p:cNvSpPr/>
          <p:nvPr userDrawn="1"/>
        </p:nvSpPr>
        <p:spPr>
          <a:xfrm>
            <a:off x="3309578" y="5425047"/>
            <a:ext cx="11668125" cy="28575"/>
          </a:xfrm>
          <a:custGeom>
            <a:avLst/>
            <a:gdLst/>
            <a:ahLst/>
            <a:cxnLst/>
            <a:rect l="l" t="t" r="r" b="b"/>
            <a:pathLst>
              <a:path w="11668125" h="28575">
                <a:moveTo>
                  <a:pt x="11668124" y="28574"/>
                </a:moveTo>
                <a:lnTo>
                  <a:pt x="0" y="28574"/>
                </a:lnTo>
                <a:lnTo>
                  <a:pt x="0" y="0"/>
                </a:lnTo>
                <a:lnTo>
                  <a:pt x="11668124" y="0"/>
                </a:lnTo>
                <a:lnTo>
                  <a:pt x="11668124" y="28574"/>
                </a:lnTo>
                <a:close/>
              </a:path>
            </a:pathLst>
          </a:custGeom>
          <a:solidFill>
            <a:srgbClr val="AB0520"/>
          </a:solidFill>
        </p:spPr>
        <p:txBody>
          <a:bodyPr wrap="square" lIns="0" tIns="0" rIns="0" bIns="0" rtlCol="0"/>
          <a:lstStyle/>
          <a:p>
            <a:endParaRPr sz="1800"/>
          </a:p>
        </p:txBody>
      </p:sp>
      <p:sp>
        <p:nvSpPr>
          <p:cNvPr id="15" name="object 8">
            <a:extLst>
              <a:ext uri="{FF2B5EF4-FFF2-40B4-BE49-F238E27FC236}">
                <a16:creationId xmlns:a16="http://schemas.microsoft.com/office/drawing/2014/main" id="{58DCC711-3911-EE47-A597-2AAA6DFDADEA}"/>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pic>
        <p:nvPicPr>
          <p:cNvPr id="16" name="Picture 15" descr="Text&#10;&#10;Description automatically generated">
            <a:extLst>
              <a:ext uri="{FF2B5EF4-FFF2-40B4-BE49-F238E27FC236}">
                <a16:creationId xmlns:a16="http://schemas.microsoft.com/office/drawing/2014/main" id="{953EE16E-B2F4-9847-80DC-F038C61DCE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extLst>
      <p:ext uri="{BB962C8B-B14F-4D97-AF65-F5344CB8AC3E}">
        <p14:creationId xmlns:p14="http://schemas.microsoft.com/office/powerpoint/2010/main" val="246502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Title Only">
    <p:bg>
      <p:bgPr>
        <a:solidFill>
          <a:schemeClr val="bg1"/>
        </a:solidFill>
        <a:effectLst/>
      </p:bgPr>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93E409DA-CD52-F741-8526-F7F630F0B62E}"/>
              </a:ext>
            </a:extLst>
          </p:cNvPr>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2" name="Rectangle 1">
            <a:extLst>
              <a:ext uri="{FF2B5EF4-FFF2-40B4-BE49-F238E27FC236}">
                <a16:creationId xmlns:a16="http://schemas.microsoft.com/office/drawing/2014/main" id="{DDA891A4-40D9-7F45-810F-134BBF20B440}"/>
              </a:ext>
            </a:extLst>
          </p:cNvPr>
          <p:cNvSpPr/>
          <p:nvPr/>
        </p:nvSpPr>
        <p:spPr>
          <a:xfrm>
            <a:off x="1" y="2"/>
            <a:ext cx="9138495" cy="5199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72ED6D7-03E1-2C40-B6D0-9A0FBED5FBAC}"/>
              </a:ext>
            </a:extLst>
          </p:cNvPr>
          <p:cNvSpPr/>
          <p:nvPr/>
        </p:nvSpPr>
        <p:spPr>
          <a:xfrm>
            <a:off x="9155013" y="5174228"/>
            <a:ext cx="9138495" cy="5199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bject 2">
            <a:extLst>
              <a:ext uri="{FF2B5EF4-FFF2-40B4-BE49-F238E27FC236}">
                <a16:creationId xmlns:a16="http://schemas.microsoft.com/office/drawing/2014/main" id="{2090BEFC-6F70-674A-BDBB-2C42F98F027D}"/>
              </a:ext>
            </a:extLst>
          </p:cNvPr>
          <p:cNvSpPr/>
          <p:nvPr userDrawn="1"/>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C234A"/>
          </a:solidFill>
        </p:spPr>
        <p:txBody>
          <a:bodyPr wrap="square" lIns="0" tIns="0" rIns="0" bIns="0" rtlCol="0"/>
          <a:lstStyle/>
          <a:p>
            <a:endParaRPr sz="1800"/>
          </a:p>
        </p:txBody>
      </p:sp>
      <p:sp>
        <p:nvSpPr>
          <p:cNvPr id="6" name="Rectangle 5">
            <a:extLst>
              <a:ext uri="{FF2B5EF4-FFF2-40B4-BE49-F238E27FC236}">
                <a16:creationId xmlns:a16="http://schemas.microsoft.com/office/drawing/2014/main" id="{ABA74B01-00DD-7F40-A2B5-EA6D4282CD05}"/>
              </a:ext>
            </a:extLst>
          </p:cNvPr>
          <p:cNvSpPr/>
          <p:nvPr userDrawn="1"/>
        </p:nvSpPr>
        <p:spPr>
          <a:xfrm>
            <a:off x="1" y="2"/>
            <a:ext cx="9138495" cy="5199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971723D4-1ECA-5A47-819D-DBE7B590E338}"/>
              </a:ext>
            </a:extLst>
          </p:cNvPr>
          <p:cNvSpPr/>
          <p:nvPr userDrawn="1"/>
        </p:nvSpPr>
        <p:spPr>
          <a:xfrm>
            <a:off x="9155013" y="5174228"/>
            <a:ext cx="9138495" cy="5199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9419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Title Only">
    <p:bg>
      <p:bgPr>
        <a:solidFill>
          <a:schemeClr val="bg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4E430B63-AFB7-A543-B723-9AAF019401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8" name="object 2">
            <a:extLst>
              <a:ext uri="{FF2B5EF4-FFF2-40B4-BE49-F238E27FC236}">
                <a16:creationId xmlns:a16="http://schemas.microsoft.com/office/drawing/2014/main" id="{E1840B04-E4C9-354A-A57D-D7064A7C0C77}"/>
              </a:ext>
            </a:extLst>
          </p:cNvPr>
          <p:cNvSpPr/>
          <p:nvPr/>
        </p:nvSpPr>
        <p:spPr>
          <a:xfrm>
            <a:off x="8356959" y="5"/>
            <a:ext cx="9931400" cy="10287000"/>
          </a:xfrm>
          <a:custGeom>
            <a:avLst/>
            <a:gdLst/>
            <a:ahLst/>
            <a:cxnLst/>
            <a:rect l="l" t="t" r="r" b="b"/>
            <a:pathLst>
              <a:path w="9931400" h="10287000">
                <a:moveTo>
                  <a:pt x="0" y="10286999"/>
                </a:moveTo>
                <a:lnTo>
                  <a:pt x="9931040" y="10286999"/>
                </a:lnTo>
                <a:lnTo>
                  <a:pt x="9931040" y="0"/>
                </a:lnTo>
                <a:lnTo>
                  <a:pt x="0" y="0"/>
                </a:lnTo>
                <a:lnTo>
                  <a:pt x="0" y="10286999"/>
                </a:lnTo>
                <a:close/>
              </a:path>
            </a:pathLst>
          </a:custGeom>
          <a:solidFill>
            <a:srgbClr val="1D5287"/>
          </a:solidFill>
        </p:spPr>
        <p:txBody>
          <a:bodyPr wrap="square" lIns="0" tIns="0" rIns="0" bIns="0" rtlCol="0"/>
          <a:lstStyle/>
          <a:p>
            <a:endParaRPr sz="1800"/>
          </a:p>
        </p:txBody>
      </p:sp>
      <p:sp>
        <p:nvSpPr>
          <p:cNvPr id="13" name="object 3">
            <a:extLst>
              <a:ext uri="{FF2B5EF4-FFF2-40B4-BE49-F238E27FC236}">
                <a16:creationId xmlns:a16="http://schemas.microsoft.com/office/drawing/2014/main" id="{D19FF99B-A493-5248-8CF2-202BE703BD7E}"/>
              </a:ext>
            </a:extLst>
          </p:cNvPr>
          <p:cNvSpPr/>
          <p:nvPr/>
        </p:nvSpPr>
        <p:spPr>
          <a:xfrm>
            <a:off x="0" y="6"/>
            <a:ext cx="8357235" cy="10287000"/>
          </a:xfrm>
          <a:custGeom>
            <a:avLst/>
            <a:gdLst/>
            <a:ahLst/>
            <a:cxnLst/>
            <a:rect l="l" t="t" r="r" b="b"/>
            <a:pathLst>
              <a:path w="8357234" h="10287000">
                <a:moveTo>
                  <a:pt x="0" y="10286993"/>
                </a:moveTo>
                <a:lnTo>
                  <a:pt x="0" y="0"/>
                </a:lnTo>
                <a:lnTo>
                  <a:pt x="8356958" y="0"/>
                </a:lnTo>
                <a:lnTo>
                  <a:pt x="8356958" y="10286993"/>
                </a:lnTo>
                <a:lnTo>
                  <a:pt x="0" y="10286993"/>
                </a:lnTo>
                <a:close/>
              </a:path>
            </a:pathLst>
          </a:custGeom>
          <a:solidFill>
            <a:srgbClr val="0C234A"/>
          </a:solidFill>
        </p:spPr>
        <p:txBody>
          <a:bodyPr wrap="square" lIns="0" tIns="0" rIns="0" bIns="0" rtlCol="0"/>
          <a:lstStyle/>
          <a:p>
            <a:endParaRPr sz="1800"/>
          </a:p>
        </p:txBody>
      </p:sp>
      <p:pic>
        <p:nvPicPr>
          <p:cNvPr id="14" name="Picture 13" descr="Text&#10;&#10;Description automatically generated">
            <a:extLst>
              <a:ext uri="{FF2B5EF4-FFF2-40B4-BE49-F238E27FC236}">
                <a16:creationId xmlns:a16="http://schemas.microsoft.com/office/drawing/2014/main" id="{936A6381-C2DC-124E-9ECD-9D7CAEEC1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15" name="object 8">
            <a:extLst>
              <a:ext uri="{FF2B5EF4-FFF2-40B4-BE49-F238E27FC236}">
                <a16:creationId xmlns:a16="http://schemas.microsoft.com/office/drawing/2014/main" id="{95227E6B-C38B-E24F-A2EE-A75404B2F520}"/>
              </a:ext>
            </a:extLst>
          </p:cNvPr>
          <p:cNvSpPr/>
          <p:nvPr/>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pic>
        <p:nvPicPr>
          <p:cNvPr id="7" name="Picture 6" descr="Text&#10;&#10;Description automatically generated">
            <a:extLst>
              <a:ext uri="{FF2B5EF4-FFF2-40B4-BE49-F238E27FC236}">
                <a16:creationId xmlns:a16="http://schemas.microsoft.com/office/drawing/2014/main" id="{0906695D-65B3-FC43-A08D-C6D6BE7775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9" name="object 2">
            <a:extLst>
              <a:ext uri="{FF2B5EF4-FFF2-40B4-BE49-F238E27FC236}">
                <a16:creationId xmlns:a16="http://schemas.microsoft.com/office/drawing/2014/main" id="{B08C790B-6510-3F47-9AC2-E90D28EE7B5B}"/>
              </a:ext>
            </a:extLst>
          </p:cNvPr>
          <p:cNvSpPr/>
          <p:nvPr userDrawn="1"/>
        </p:nvSpPr>
        <p:spPr>
          <a:xfrm>
            <a:off x="8356959" y="5"/>
            <a:ext cx="9931400" cy="10287000"/>
          </a:xfrm>
          <a:custGeom>
            <a:avLst/>
            <a:gdLst/>
            <a:ahLst/>
            <a:cxnLst/>
            <a:rect l="l" t="t" r="r" b="b"/>
            <a:pathLst>
              <a:path w="9931400" h="10287000">
                <a:moveTo>
                  <a:pt x="0" y="10286999"/>
                </a:moveTo>
                <a:lnTo>
                  <a:pt x="9931040" y="10286999"/>
                </a:lnTo>
                <a:lnTo>
                  <a:pt x="9931040" y="0"/>
                </a:lnTo>
                <a:lnTo>
                  <a:pt x="0" y="0"/>
                </a:lnTo>
                <a:lnTo>
                  <a:pt x="0" y="10286999"/>
                </a:lnTo>
                <a:close/>
              </a:path>
            </a:pathLst>
          </a:custGeom>
          <a:solidFill>
            <a:srgbClr val="1D5287"/>
          </a:solidFill>
        </p:spPr>
        <p:txBody>
          <a:bodyPr wrap="square" lIns="0" tIns="0" rIns="0" bIns="0" rtlCol="0"/>
          <a:lstStyle/>
          <a:p>
            <a:endParaRPr sz="1800"/>
          </a:p>
        </p:txBody>
      </p:sp>
      <p:sp>
        <p:nvSpPr>
          <p:cNvPr id="10" name="object 3">
            <a:extLst>
              <a:ext uri="{FF2B5EF4-FFF2-40B4-BE49-F238E27FC236}">
                <a16:creationId xmlns:a16="http://schemas.microsoft.com/office/drawing/2014/main" id="{BFB7F85A-39B9-0942-8C2D-B3106E4C176B}"/>
              </a:ext>
            </a:extLst>
          </p:cNvPr>
          <p:cNvSpPr/>
          <p:nvPr userDrawn="1"/>
        </p:nvSpPr>
        <p:spPr>
          <a:xfrm>
            <a:off x="0" y="6"/>
            <a:ext cx="8357235" cy="10287000"/>
          </a:xfrm>
          <a:custGeom>
            <a:avLst/>
            <a:gdLst/>
            <a:ahLst/>
            <a:cxnLst/>
            <a:rect l="l" t="t" r="r" b="b"/>
            <a:pathLst>
              <a:path w="8357234" h="10287000">
                <a:moveTo>
                  <a:pt x="0" y="10286993"/>
                </a:moveTo>
                <a:lnTo>
                  <a:pt x="0" y="0"/>
                </a:lnTo>
                <a:lnTo>
                  <a:pt x="8356958" y="0"/>
                </a:lnTo>
                <a:lnTo>
                  <a:pt x="8356958" y="10286993"/>
                </a:lnTo>
                <a:lnTo>
                  <a:pt x="0" y="10286993"/>
                </a:lnTo>
                <a:close/>
              </a:path>
            </a:pathLst>
          </a:custGeom>
          <a:solidFill>
            <a:srgbClr val="0C234A"/>
          </a:solidFill>
        </p:spPr>
        <p:txBody>
          <a:bodyPr wrap="square" lIns="0" tIns="0" rIns="0" bIns="0" rtlCol="0"/>
          <a:lstStyle/>
          <a:p>
            <a:endParaRPr sz="1800"/>
          </a:p>
        </p:txBody>
      </p:sp>
      <p:pic>
        <p:nvPicPr>
          <p:cNvPr id="11" name="Picture 10" descr="Text&#10;&#10;Description automatically generated">
            <a:extLst>
              <a:ext uri="{FF2B5EF4-FFF2-40B4-BE49-F238E27FC236}">
                <a16:creationId xmlns:a16="http://schemas.microsoft.com/office/drawing/2014/main" id="{412D66E2-0782-8549-9A5B-E72C595422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12" name="object 8">
            <a:extLst>
              <a:ext uri="{FF2B5EF4-FFF2-40B4-BE49-F238E27FC236}">
                <a16:creationId xmlns:a16="http://schemas.microsoft.com/office/drawing/2014/main" id="{8D35E50F-0968-0F4F-A352-2A8A713D8400}"/>
              </a:ext>
            </a:extLst>
          </p:cNvPr>
          <p:cNvSpPr/>
          <p:nvPr userDrawn="1"/>
        </p:nvSpPr>
        <p:spPr>
          <a:xfrm>
            <a:off x="6299613" y="9670322"/>
            <a:ext cx="6134100" cy="826988"/>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800"/>
          </a:p>
        </p:txBody>
      </p:sp>
    </p:spTree>
    <p:extLst>
      <p:ext uri="{BB962C8B-B14F-4D97-AF65-F5344CB8AC3E}">
        <p14:creationId xmlns:p14="http://schemas.microsoft.com/office/powerpoint/2010/main" val="30477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9192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62" r:id="rId13"/>
    <p:sldLayoutId id="2147483663" r:id="rId14"/>
    <p:sldLayoutId id="2147483661" r:id="rId15"/>
    <p:sldLayoutId id="2147483666" r:id="rId16"/>
    <p:sldLayoutId id="2147483664" r:id="rId17"/>
    <p:sldLayoutId id="2147483670" r:id="rId18"/>
    <p:sldLayoutId id="2147483667" r:id="rId19"/>
    <p:sldLayoutId id="2147483668" r:id="rId20"/>
    <p:sldLayoutId id="2147483669" r:id="rId21"/>
    <p:sldLayoutId id="2147483671" r:id="rId22"/>
    <p:sldLayoutId id="2147483672" r:id="rId23"/>
  </p:sldLayoutIdLst>
  <p:hf hdr="0" ftr="0" dt="0"/>
  <p:txStyles>
    <p:titleStyle>
      <a:lvl1pPr eaLnBrk="1" hangingPunct="1">
        <a:defRPr b="0" i="0">
          <a:latin typeface="Calibri" panose="020F0502020204030204" pitchFamily="34" charset="0"/>
          <a:ea typeface="+mj-ea"/>
          <a:cs typeface="Calibri" panose="020F0502020204030204" pitchFamily="34" charset="0"/>
        </a:defRPr>
      </a:lvl1pPr>
    </p:titleStyle>
    <p:bodyStyle>
      <a:lvl1pPr marL="0" eaLnBrk="1" hangingPunct="1">
        <a:defRPr b="0" i="0">
          <a:latin typeface="Calibri" panose="020F0502020204030204" pitchFamily="34" charset="0"/>
          <a:ea typeface="+mn-ea"/>
          <a:cs typeface="Calibri" panose="020F0502020204030204" pitchFamily="34"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academicadmin.arizona.edu/student-services-fe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cademicadmin.arizona.edu/student-services-fee" TargetMode="Externa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academicadmin.arizona.edu/first-year-student-fee" TargetMode="External"/><Relationship Id="rId4" Type="http://schemas.openxmlformats.org/officeDocument/2006/relationships/hyperlink" Target="https://arizona.infoready4.com/#applicationGrid/192433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rotWithShape="1">
          <a:blip r:embed="rId3">
            <a:extLst>
              <a:ext uri="{28A0092B-C50C-407E-A947-70E740481C1C}">
                <a14:useLocalDpi xmlns:a14="http://schemas.microsoft.com/office/drawing/2010/main" val="0"/>
              </a:ext>
            </a:extLst>
          </a:blip>
          <a:srcRect l="510" t="41756" r="65" b="27294"/>
          <a:stretch/>
        </p:blipFill>
        <p:spPr>
          <a:xfrm>
            <a:off x="0" y="1"/>
            <a:ext cx="18276078" cy="3796950"/>
          </a:xfrm>
          <a:prstGeom prst="rect">
            <a:avLst/>
          </a:prstGeom>
        </p:spPr>
      </p:pic>
      <p:sp>
        <p:nvSpPr>
          <p:cNvPr id="4" name="object 4"/>
          <p:cNvSpPr/>
          <p:nvPr/>
        </p:nvSpPr>
        <p:spPr>
          <a:xfrm>
            <a:off x="0" y="3796951"/>
            <a:ext cx="18288000" cy="3714222"/>
          </a:xfrm>
          <a:custGeom>
            <a:avLst/>
            <a:gdLst/>
            <a:ahLst/>
            <a:cxnLst/>
            <a:rect l="l" t="t" r="r" b="b"/>
            <a:pathLst>
              <a:path w="18288000" h="4733925">
                <a:moveTo>
                  <a:pt x="0" y="0"/>
                </a:moveTo>
                <a:lnTo>
                  <a:pt x="18287999" y="0"/>
                </a:lnTo>
                <a:lnTo>
                  <a:pt x="18287999" y="4733924"/>
                </a:lnTo>
                <a:lnTo>
                  <a:pt x="0" y="4733924"/>
                </a:lnTo>
                <a:lnTo>
                  <a:pt x="0" y="0"/>
                </a:lnTo>
                <a:close/>
              </a:path>
            </a:pathLst>
          </a:custGeom>
          <a:solidFill>
            <a:srgbClr val="0C234B"/>
          </a:solidFill>
          <a:ln>
            <a:noFill/>
          </a:ln>
        </p:spPr>
        <p:txBody>
          <a:bodyPr wrap="square" lIns="0" tIns="0" rIns="0" bIns="0" rtlCol="0"/>
          <a:lstStyle/>
          <a:p>
            <a:endParaRPr dirty="0"/>
          </a:p>
        </p:txBody>
      </p:sp>
      <p:sp>
        <p:nvSpPr>
          <p:cNvPr id="5" name="object 5"/>
          <p:cNvSpPr txBox="1">
            <a:spLocks noGrp="1"/>
          </p:cNvSpPr>
          <p:nvPr>
            <p:ph type="body" idx="4294967295"/>
          </p:nvPr>
        </p:nvSpPr>
        <p:spPr>
          <a:xfrm>
            <a:off x="1543050" y="2776538"/>
            <a:ext cx="15201900" cy="3033712"/>
          </a:xfrm>
          <a:prstGeom prst="rect">
            <a:avLst/>
          </a:prstGeom>
        </p:spPr>
        <p:txBody>
          <a:bodyPr vert="horz" wrap="square" lIns="0" tIns="1653154" rIns="0" bIns="0" rtlCol="0">
            <a:noAutofit/>
          </a:bodyPr>
          <a:lstStyle/>
          <a:p>
            <a:pPr algn="ctr">
              <a:lnSpc>
                <a:spcPts val="10580"/>
              </a:lnSpc>
              <a:spcBef>
                <a:spcPts val="6634"/>
              </a:spcBef>
            </a:pPr>
            <a:r>
              <a:rPr lang="en-US" sz="7200" dirty="0">
                <a:solidFill>
                  <a:srgbClr val="FFFFFF"/>
                </a:solidFill>
                <a:latin typeface="Calibri Light" panose="020F0302020204030204" pitchFamily="34" charset="0"/>
                <a:cs typeface="Calibri Light" panose="020F0302020204030204" pitchFamily="34" charset="0"/>
              </a:rPr>
              <a:t>Student Services &amp; First Year Fee</a:t>
            </a:r>
            <a:endParaRPr sz="7200" dirty="0">
              <a:latin typeface="Calibri Light" panose="020F0302020204030204" pitchFamily="34" charset="0"/>
              <a:cs typeface="Calibri Light" panose="020F0302020204030204" pitchFamily="34" charset="0"/>
            </a:endParaRPr>
          </a:p>
        </p:txBody>
      </p:sp>
      <p:sp>
        <p:nvSpPr>
          <p:cNvPr id="6" name="object 6"/>
          <p:cNvSpPr txBox="1">
            <a:spLocks noGrp="1"/>
          </p:cNvSpPr>
          <p:nvPr>
            <p:ph type="title" idx="4294967295"/>
          </p:nvPr>
        </p:nvSpPr>
        <p:spPr>
          <a:xfrm>
            <a:off x="4899025" y="6211888"/>
            <a:ext cx="8489950" cy="482600"/>
          </a:xfrm>
          <a:prstGeom prst="rect">
            <a:avLst/>
          </a:prstGeom>
        </p:spPr>
        <p:txBody>
          <a:bodyPr vert="horz" wrap="square" lIns="0" tIns="12700" rIns="0" bIns="0" rtlCol="0">
            <a:noAutofit/>
          </a:bodyPr>
          <a:lstStyle/>
          <a:p>
            <a:pPr marL="12700" algn="ctr">
              <a:spcBef>
                <a:spcPts val="100"/>
              </a:spcBef>
              <a:tabLst>
                <a:tab pos="1715135" algn="l"/>
                <a:tab pos="2174240" algn="l"/>
                <a:tab pos="4725670" algn="l"/>
              </a:tabLst>
            </a:pPr>
            <a:r>
              <a:rPr lang="en-US" sz="3000" dirty="0">
                <a:solidFill>
                  <a:schemeClr val="bg1"/>
                </a:solidFill>
                <a:latin typeface="Calibri Light" panose="020F0302020204030204" pitchFamily="34" charset="0"/>
                <a:cs typeface="Calibri Light" panose="020F0302020204030204" pitchFamily="34" charset="0"/>
              </a:rPr>
              <a:t>THE UNIVERSITY OF ARIZONA – Office of the Provost</a:t>
            </a:r>
            <a:br>
              <a:rPr lang="en-US" sz="3000" dirty="0">
                <a:solidFill>
                  <a:schemeClr val="bg1"/>
                </a:solidFill>
                <a:latin typeface="Calibri Light" panose="020F0302020204030204" pitchFamily="34" charset="0"/>
                <a:cs typeface="Calibri Light" panose="020F0302020204030204" pitchFamily="34" charset="0"/>
              </a:rPr>
            </a:br>
            <a:endParaRPr sz="3000" dirty="0">
              <a:solidFill>
                <a:schemeClr val="bg1"/>
              </a:solidFill>
              <a:latin typeface="Calibri Light" panose="020F0302020204030204" pitchFamily="34" charset="0"/>
              <a:cs typeface="Calibri Light" panose="020F0302020204030204" pitchFamily="34" charset="0"/>
            </a:endParaRPr>
          </a:p>
        </p:txBody>
      </p:sp>
      <p:pic>
        <p:nvPicPr>
          <p:cNvPr id="7" name="object 3">
            <a:extLst>
              <a:ext uri="{FF2B5EF4-FFF2-40B4-BE49-F238E27FC236}">
                <a16:creationId xmlns:a16="http://schemas.microsoft.com/office/drawing/2014/main" id="{03FAADE2-55B1-BD41-8D38-37C210B32D78}"/>
              </a:ext>
            </a:extLst>
          </p:cNvPr>
          <p:cNvPicPr/>
          <p:nvPr/>
        </p:nvPicPr>
        <p:blipFill rotWithShape="1">
          <a:blip r:embed="rId3">
            <a:extLst>
              <a:ext uri="{28A0092B-C50C-407E-A947-70E740481C1C}">
                <a14:useLocalDpi xmlns:a14="http://schemas.microsoft.com/office/drawing/2010/main" val="0"/>
              </a:ext>
            </a:extLst>
          </a:blip>
          <a:srcRect l="510" t="70808" r="65" b="6554"/>
          <a:stretch/>
        </p:blipFill>
        <p:spPr>
          <a:xfrm>
            <a:off x="0" y="7505701"/>
            <a:ext cx="18276078" cy="2777248"/>
          </a:xfrm>
          <a:prstGeom prst="rect">
            <a:avLst/>
          </a:prstGeom>
        </p:spPr>
      </p:pic>
      <p:pic>
        <p:nvPicPr>
          <p:cNvPr id="9" name="Picture 8" descr="Logo&#10;&#10;Description automatically generated">
            <a:extLst>
              <a:ext uri="{FF2B5EF4-FFF2-40B4-BE49-F238E27FC236}">
                <a16:creationId xmlns:a16="http://schemas.microsoft.com/office/drawing/2014/main" id="{945A2AF0-B580-DF4C-8F62-06FFAD015E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688" y="859548"/>
            <a:ext cx="2044700" cy="1917700"/>
          </a:xfrm>
          <a:prstGeom prst="rect">
            <a:avLst/>
          </a:prstGeom>
          <a:effectLst>
            <a:glow rad="342900">
              <a:schemeClr val="tx1">
                <a:alpha val="34000"/>
              </a:schemeClr>
            </a:glo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idx="4294967295"/>
          </p:nvPr>
        </p:nvSpPr>
        <p:spPr>
          <a:xfrm>
            <a:off x="228600" y="266700"/>
            <a:ext cx="18059400" cy="2285999"/>
          </a:xfrm>
          <a:prstGeom prst="rect">
            <a:avLst/>
          </a:prstGeom>
        </p:spPr>
        <p:txBody>
          <a:bodyPr vert="horz" wrap="square" lIns="0" tIns="15240" rIns="0" bIns="0" rtlCol="0">
            <a:noAutofit/>
          </a:bodyPr>
          <a:lstStyle/>
          <a:p>
            <a:pPr marL="15240" algn="ctr">
              <a:spcBef>
                <a:spcPts val="120"/>
              </a:spcBef>
            </a:pPr>
            <a:r>
              <a:rPr lang="en-US" sz="4000" dirty="0">
                <a:solidFill>
                  <a:schemeClr val="bg1"/>
                </a:solidFill>
                <a:latin typeface="Calibri Light" panose="020F0302020204030204" pitchFamily="34" charset="0"/>
                <a:cs typeface="Calibri Light" panose="020F0302020204030204" pitchFamily="34" charset="0"/>
              </a:rPr>
              <a:t>  </a:t>
            </a:r>
            <a:endParaRPr lang="en-US" sz="4000" b="1" dirty="0">
              <a:solidFill>
                <a:schemeClr val="bg1"/>
              </a:solidFill>
              <a:latin typeface="Calibri Light" panose="020F0302020204030204" pitchFamily="34" charset="0"/>
              <a:cs typeface="Calibri Light" panose="020F0302020204030204" pitchFamily="34" charset="0"/>
            </a:endParaRPr>
          </a:p>
        </p:txBody>
      </p:sp>
      <p:sp>
        <p:nvSpPr>
          <p:cNvPr id="4" name="object 4"/>
          <p:cNvSpPr txBox="1"/>
          <p:nvPr/>
        </p:nvSpPr>
        <p:spPr>
          <a:xfrm>
            <a:off x="1371600" y="5948879"/>
            <a:ext cx="15316200" cy="3309421"/>
          </a:xfrm>
          <a:prstGeom prst="rect">
            <a:avLst/>
          </a:prstGeom>
        </p:spPr>
        <p:txBody>
          <a:bodyPr vert="horz" wrap="square" lIns="0" tIns="12700" rIns="0" bIns="0" rtlCol="0">
            <a:noAutofit/>
          </a:bodyPr>
          <a:lstStyle/>
          <a:p>
            <a:pPr marL="12700" algn="ctr">
              <a:spcBef>
                <a:spcPts val="100"/>
              </a:spcBef>
              <a:tabLst>
                <a:tab pos="1833880" algn="l"/>
                <a:tab pos="2926715" algn="l"/>
              </a:tabLst>
            </a:pPr>
            <a:endParaRPr lang="en-US" sz="4000"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8A33D0-95A1-86DA-3DFC-63B14D9E6D04}"/>
              </a:ext>
            </a:extLst>
          </p:cNvPr>
          <p:cNvPicPr>
            <a:picLocks noChangeAspect="1"/>
          </p:cNvPicPr>
          <p:nvPr/>
        </p:nvPicPr>
        <p:blipFill>
          <a:blip r:embed="rId3"/>
          <a:stretch>
            <a:fillRect/>
          </a:stretch>
        </p:blipFill>
        <p:spPr>
          <a:xfrm>
            <a:off x="896257" y="244446"/>
            <a:ext cx="15791543" cy="5127654"/>
          </a:xfrm>
          <a:prstGeom prst="rect">
            <a:avLst/>
          </a:prstGeom>
        </p:spPr>
      </p:pic>
      <p:pic>
        <p:nvPicPr>
          <p:cNvPr id="9" name="Picture 8">
            <a:extLst>
              <a:ext uri="{FF2B5EF4-FFF2-40B4-BE49-F238E27FC236}">
                <a16:creationId xmlns:a16="http://schemas.microsoft.com/office/drawing/2014/main" id="{9245E9D0-CCF0-1D56-EAC5-433C331E66E3}"/>
              </a:ext>
            </a:extLst>
          </p:cNvPr>
          <p:cNvPicPr>
            <a:picLocks noChangeAspect="1"/>
          </p:cNvPicPr>
          <p:nvPr/>
        </p:nvPicPr>
        <p:blipFill>
          <a:blip r:embed="rId4"/>
          <a:stretch>
            <a:fillRect/>
          </a:stretch>
        </p:blipFill>
        <p:spPr>
          <a:xfrm>
            <a:off x="2365568" y="5416125"/>
            <a:ext cx="13103032" cy="4756575"/>
          </a:xfrm>
          <a:prstGeom prst="rect">
            <a:avLst/>
          </a:prstGeom>
        </p:spPr>
      </p:pic>
    </p:spTree>
    <p:extLst>
      <p:ext uri="{BB962C8B-B14F-4D97-AF65-F5344CB8AC3E}">
        <p14:creationId xmlns:p14="http://schemas.microsoft.com/office/powerpoint/2010/main" val="119038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idx="4294967295"/>
          </p:nvPr>
        </p:nvSpPr>
        <p:spPr>
          <a:xfrm>
            <a:off x="228600" y="1028701"/>
            <a:ext cx="13716002" cy="4920178"/>
          </a:xfrm>
          <a:prstGeom prst="rect">
            <a:avLst/>
          </a:prstGeom>
        </p:spPr>
        <p:txBody>
          <a:bodyPr vert="horz" wrap="square" lIns="0" tIns="15240" rIns="0" bIns="0" rtlCol="0">
            <a:noAutofit/>
          </a:bodyPr>
          <a:lstStyle/>
          <a:p>
            <a:pPr marL="15240" algn="ctr">
              <a:spcBef>
                <a:spcPts val="120"/>
              </a:spcBef>
            </a:pPr>
            <a:r>
              <a:rPr lang="en-US" sz="8000" dirty="0">
                <a:solidFill>
                  <a:schemeClr val="bg1"/>
                </a:solidFill>
                <a:latin typeface="+mj-lt"/>
                <a:cs typeface="Calibri Light" panose="020F0302020204030204" pitchFamily="34" charset="0"/>
              </a:rPr>
              <a:t>Application Process &amp; New Website Navigation</a:t>
            </a:r>
            <a:br>
              <a:rPr lang="en-US" sz="8000" dirty="0">
                <a:solidFill>
                  <a:schemeClr val="bg1"/>
                </a:solidFill>
                <a:latin typeface="+mj-lt"/>
                <a:cs typeface="Calibri Light" panose="020F0302020204030204" pitchFamily="34" charset="0"/>
              </a:rPr>
            </a:br>
            <a:br>
              <a:rPr lang="en-US" sz="8000" dirty="0">
                <a:solidFill>
                  <a:schemeClr val="bg1"/>
                </a:solidFill>
                <a:latin typeface="+mj-lt"/>
                <a:cs typeface="Calibri Light" panose="020F0302020204030204" pitchFamily="34" charset="0"/>
              </a:rPr>
            </a:br>
            <a:br>
              <a:rPr lang="en-US" sz="8000" dirty="0">
                <a:solidFill>
                  <a:schemeClr val="bg1"/>
                </a:solidFill>
                <a:latin typeface="+mj-lt"/>
              </a:rPr>
            </a:br>
            <a:r>
              <a:rPr lang="en-US" sz="8000" dirty="0">
                <a:solidFill>
                  <a:schemeClr val="bg1"/>
                </a:solidFill>
                <a:latin typeface="+mj-lt"/>
              </a:rPr>
              <a:t>Nina Bates - Developer</a:t>
            </a:r>
            <a:endParaRPr sz="8000" dirty="0">
              <a:solidFill>
                <a:schemeClr val="bg1"/>
              </a:solidFill>
              <a:latin typeface="+mj-lt"/>
            </a:endParaRPr>
          </a:p>
        </p:txBody>
      </p:sp>
      <p:sp>
        <p:nvSpPr>
          <p:cNvPr id="4" name="object 4"/>
          <p:cNvSpPr txBox="1"/>
          <p:nvPr/>
        </p:nvSpPr>
        <p:spPr>
          <a:xfrm>
            <a:off x="1371600" y="5948879"/>
            <a:ext cx="15316200" cy="3309421"/>
          </a:xfrm>
          <a:prstGeom prst="rect">
            <a:avLst/>
          </a:prstGeom>
        </p:spPr>
        <p:txBody>
          <a:bodyPr vert="horz" wrap="square" lIns="0" tIns="12700" rIns="0" bIns="0" rtlCol="0">
            <a:noAutofit/>
          </a:bodyPr>
          <a:lstStyle/>
          <a:p>
            <a:pPr marL="12700" algn="ctr">
              <a:spcBef>
                <a:spcPts val="100"/>
              </a:spcBef>
              <a:tabLst>
                <a:tab pos="1833880" algn="l"/>
                <a:tab pos="2926715" algn="l"/>
              </a:tabLst>
            </a:pPr>
            <a:endParaRPr lang="en-US" sz="4000"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8C9A39-D015-405C-BF6B-918FBE17855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3944602" y="550204"/>
            <a:ext cx="3337845" cy="3369334"/>
          </a:xfrm>
          <a:prstGeom prst="rect">
            <a:avLst/>
          </a:prstGeom>
          <a:noFill/>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599026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rotWithShape="1">
          <a:blip r:embed="rId3">
            <a:extLst>
              <a:ext uri="{28A0092B-C50C-407E-A947-70E740481C1C}">
                <a14:useLocalDpi xmlns:a14="http://schemas.microsoft.com/office/drawing/2010/main" val="0"/>
              </a:ext>
            </a:extLst>
          </a:blip>
          <a:srcRect l="510" t="41756" r="65" b="27294"/>
          <a:stretch/>
        </p:blipFill>
        <p:spPr>
          <a:xfrm>
            <a:off x="0" y="1"/>
            <a:ext cx="18276078" cy="3796950"/>
          </a:xfrm>
          <a:prstGeom prst="rect">
            <a:avLst/>
          </a:prstGeom>
        </p:spPr>
      </p:pic>
      <p:sp>
        <p:nvSpPr>
          <p:cNvPr id="4" name="object 4"/>
          <p:cNvSpPr/>
          <p:nvPr/>
        </p:nvSpPr>
        <p:spPr>
          <a:xfrm>
            <a:off x="0" y="3796951"/>
            <a:ext cx="18288000" cy="3714222"/>
          </a:xfrm>
          <a:custGeom>
            <a:avLst/>
            <a:gdLst/>
            <a:ahLst/>
            <a:cxnLst/>
            <a:rect l="l" t="t" r="r" b="b"/>
            <a:pathLst>
              <a:path w="18288000" h="4733925">
                <a:moveTo>
                  <a:pt x="0" y="0"/>
                </a:moveTo>
                <a:lnTo>
                  <a:pt x="18287999" y="0"/>
                </a:lnTo>
                <a:lnTo>
                  <a:pt x="18287999" y="4733924"/>
                </a:lnTo>
                <a:lnTo>
                  <a:pt x="0" y="4733924"/>
                </a:lnTo>
                <a:lnTo>
                  <a:pt x="0" y="0"/>
                </a:lnTo>
                <a:close/>
              </a:path>
            </a:pathLst>
          </a:custGeom>
          <a:solidFill>
            <a:srgbClr val="0C234B"/>
          </a:solidFill>
          <a:ln>
            <a:noFill/>
          </a:ln>
        </p:spPr>
        <p:txBody>
          <a:bodyPr wrap="square" lIns="0" tIns="0" rIns="0" bIns="0" rtlCol="0"/>
          <a:lstStyle/>
          <a:p>
            <a:endParaRPr dirty="0"/>
          </a:p>
        </p:txBody>
      </p:sp>
      <p:sp>
        <p:nvSpPr>
          <p:cNvPr id="5" name="object 5"/>
          <p:cNvSpPr txBox="1">
            <a:spLocks noGrp="1"/>
          </p:cNvSpPr>
          <p:nvPr>
            <p:ph type="body" idx="4294967295"/>
          </p:nvPr>
        </p:nvSpPr>
        <p:spPr>
          <a:xfrm>
            <a:off x="1543050" y="2776538"/>
            <a:ext cx="15201900" cy="3205162"/>
          </a:xfrm>
          <a:prstGeom prst="rect">
            <a:avLst/>
          </a:prstGeom>
        </p:spPr>
        <p:txBody>
          <a:bodyPr vert="horz" wrap="square" lIns="0" tIns="1653154" rIns="0" bIns="0" rtlCol="0">
            <a:noAutofit/>
          </a:bodyPr>
          <a:lstStyle/>
          <a:p>
            <a:pPr algn="ctr">
              <a:lnSpc>
                <a:spcPts val="10580"/>
              </a:lnSpc>
              <a:spcBef>
                <a:spcPts val="6634"/>
              </a:spcBef>
            </a:pPr>
            <a:r>
              <a:rPr lang="en-US" sz="10150" dirty="0">
                <a:solidFill>
                  <a:srgbClr val="FFFFFF"/>
                </a:solidFill>
              </a:rPr>
              <a:t>	</a:t>
            </a:r>
            <a:r>
              <a:rPr lang="en-US" sz="7200" dirty="0">
                <a:solidFill>
                  <a:srgbClr val="FFFFFF"/>
                </a:solidFill>
              </a:rPr>
              <a:t>Questions!</a:t>
            </a:r>
            <a:r>
              <a:rPr lang="en-US" sz="6000" dirty="0">
                <a:solidFill>
                  <a:srgbClr val="FFFFFF"/>
                </a:solidFill>
              </a:rPr>
              <a:t> </a:t>
            </a:r>
            <a:endParaRPr sz="10150" dirty="0"/>
          </a:p>
        </p:txBody>
      </p:sp>
      <p:sp>
        <p:nvSpPr>
          <p:cNvPr id="6" name="object 6"/>
          <p:cNvSpPr txBox="1">
            <a:spLocks noGrp="1"/>
          </p:cNvSpPr>
          <p:nvPr>
            <p:ph type="title" idx="4294967295"/>
          </p:nvPr>
        </p:nvSpPr>
        <p:spPr>
          <a:xfrm>
            <a:off x="4899025" y="6211888"/>
            <a:ext cx="8489950" cy="482600"/>
          </a:xfrm>
          <a:prstGeom prst="rect">
            <a:avLst/>
          </a:prstGeom>
        </p:spPr>
        <p:txBody>
          <a:bodyPr vert="horz" wrap="square" lIns="0" tIns="12700" rIns="0" bIns="0" rtlCol="0">
            <a:noAutofit/>
          </a:bodyPr>
          <a:lstStyle/>
          <a:p>
            <a:pPr marL="12700" algn="ctr">
              <a:spcBef>
                <a:spcPts val="100"/>
              </a:spcBef>
              <a:tabLst>
                <a:tab pos="1715135" algn="l"/>
                <a:tab pos="2174240" algn="l"/>
                <a:tab pos="4725670" algn="l"/>
              </a:tabLst>
            </a:pPr>
            <a:r>
              <a:rPr lang="en-US" sz="3000" dirty="0">
                <a:solidFill>
                  <a:schemeClr val="bg1"/>
                </a:solidFill>
              </a:rPr>
              <a:t>THE UNIVERSITY OF ARIZONA – Office of the Provost</a:t>
            </a:r>
            <a:br>
              <a:rPr lang="en-US" sz="3000" dirty="0">
                <a:solidFill>
                  <a:schemeClr val="bg1"/>
                </a:solidFill>
              </a:rPr>
            </a:br>
            <a:br>
              <a:rPr lang="en-US" sz="3000" dirty="0">
                <a:solidFill>
                  <a:schemeClr val="bg1"/>
                </a:solidFill>
              </a:rPr>
            </a:br>
            <a:endParaRPr sz="3000" dirty="0">
              <a:solidFill>
                <a:schemeClr val="bg1"/>
              </a:solidFill>
            </a:endParaRPr>
          </a:p>
        </p:txBody>
      </p:sp>
      <p:pic>
        <p:nvPicPr>
          <p:cNvPr id="7" name="object 3">
            <a:extLst>
              <a:ext uri="{FF2B5EF4-FFF2-40B4-BE49-F238E27FC236}">
                <a16:creationId xmlns:a16="http://schemas.microsoft.com/office/drawing/2014/main" id="{03FAADE2-55B1-BD41-8D38-37C210B32D78}"/>
              </a:ext>
            </a:extLst>
          </p:cNvPr>
          <p:cNvPicPr/>
          <p:nvPr/>
        </p:nvPicPr>
        <p:blipFill rotWithShape="1">
          <a:blip r:embed="rId3">
            <a:extLst>
              <a:ext uri="{28A0092B-C50C-407E-A947-70E740481C1C}">
                <a14:useLocalDpi xmlns:a14="http://schemas.microsoft.com/office/drawing/2010/main" val="0"/>
              </a:ext>
            </a:extLst>
          </a:blip>
          <a:srcRect l="510" t="70808" r="65" b="6554"/>
          <a:stretch/>
        </p:blipFill>
        <p:spPr>
          <a:xfrm>
            <a:off x="0" y="7505701"/>
            <a:ext cx="18276078" cy="2777248"/>
          </a:xfrm>
          <a:prstGeom prst="rect">
            <a:avLst/>
          </a:prstGeom>
        </p:spPr>
      </p:pic>
      <p:pic>
        <p:nvPicPr>
          <p:cNvPr id="9" name="Picture 8" descr="Logo&#10;&#10;Description automatically generated">
            <a:extLst>
              <a:ext uri="{FF2B5EF4-FFF2-40B4-BE49-F238E27FC236}">
                <a16:creationId xmlns:a16="http://schemas.microsoft.com/office/drawing/2014/main" id="{945A2AF0-B580-DF4C-8F62-06FFAD015E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688" y="859548"/>
            <a:ext cx="2044700" cy="1917700"/>
          </a:xfrm>
          <a:prstGeom prst="rect">
            <a:avLst/>
          </a:prstGeom>
          <a:effectLst>
            <a:glow rad="342900">
              <a:schemeClr val="tx1">
                <a:alpha val="34000"/>
              </a:schemeClr>
            </a:glow>
          </a:effectLst>
        </p:spPr>
      </p:pic>
    </p:spTree>
    <p:extLst>
      <p:ext uri="{BB962C8B-B14F-4D97-AF65-F5344CB8AC3E}">
        <p14:creationId xmlns:p14="http://schemas.microsoft.com/office/powerpoint/2010/main" val="156595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rotWithShape="1">
          <a:blip r:embed="rId3">
            <a:extLst>
              <a:ext uri="{28A0092B-C50C-407E-A947-70E740481C1C}">
                <a14:useLocalDpi xmlns:a14="http://schemas.microsoft.com/office/drawing/2010/main" val="0"/>
              </a:ext>
            </a:extLst>
          </a:blip>
          <a:srcRect l="510" t="41756" r="65" b="27294"/>
          <a:stretch/>
        </p:blipFill>
        <p:spPr>
          <a:xfrm>
            <a:off x="0" y="1"/>
            <a:ext cx="18276078" cy="3796950"/>
          </a:xfrm>
          <a:prstGeom prst="rect">
            <a:avLst/>
          </a:prstGeom>
        </p:spPr>
      </p:pic>
      <p:sp>
        <p:nvSpPr>
          <p:cNvPr id="4" name="object 4"/>
          <p:cNvSpPr/>
          <p:nvPr/>
        </p:nvSpPr>
        <p:spPr>
          <a:xfrm>
            <a:off x="0" y="3756100"/>
            <a:ext cx="18288000" cy="3714222"/>
          </a:xfrm>
          <a:custGeom>
            <a:avLst/>
            <a:gdLst/>
            <a:ahLst/>
            <a:cxnLst/>
            <a:rect l="l" t="t" r="r" b="b"/>
            <a:pathLst>
              <a:path w="18288000" h="4733925">
                <a:moveTo>
                  <a:pt x="0" y="0"/>
                </a:moveTo>
                <a:lnTo>
                  <a:pt x="18287999" y="0"/>
                </a:lnTo>
                <a:lnTo>
                  <a:pt x="18287999" y="4733924"/>
                </a:lnTo>
                <a:lnTo>
                  <a:pt x="0" y="4733924"/>
                </a:lnTo>
                <a:lnTo>
                  <a:pt x="0" y="0"/>
                </a:lnTo>
                <a:close/>
              </a:path>
            </a:pathLst>
          </a:custGeom>
          <a:solidFill>
            <a:srgbClr val="0C234B"/>
          </a:solidFill>
          <a:ln>
            <a:noFill/>
          </a:ln>
        </p:spPr>
        <p:txBody>
          <a:bodyPr wrap="square" lIns="0" tIns="0" rIns="0" bIns="0" rtlCol="0"/>
          <a:lstStyle/>
          <a:p>
            <a:endParaRPr dirty="0"/>
          </a:p>
        </p:txBody>
      </p:sp>
      <p:sp>
        <p:nvSpPr>
          <p:cNvPr id="5" name="object 5"/>
          <p:cNvSpPr txBox="1">
            <a:spLocks noGrp="1"/>
          </p:cNvSpPr>
          <p:nvPr>
            <p:ph type="body" idx="4294967295"/>
          </p:nvPr>
        </p:nvSpPr>
        <p:spPr>
          <a:xfrm>
            <a:off x="1543050" y="2171700"/>
            <a:ext cx="15201900" cy="5105400"/>
          </a:xfrm>
          <a:prstGeom prst="rect">
            <a:avLst/>
          </a:prstGeom>
        </p:spPr>
        <p:txBody>
          <a:bodyPr vert="horz" wrap="square" lIns="0" tIns="1653154"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3175">
                  <a:solidFill>
                    <a:prstClr val="black"/>
                  </a:solidFill>
                </a:ln>
                <a:solidFill>
                  <a:schemeClr val="bg1"/>
                </a:solidFill>
                <a:effectLst/>
                <a:uLnTx/>
                <a:uFillTx/>
                <a:latin typeface="Proxima Nova" panose="02000506030000020004" pitchFamily="50" charset="0"/>
                <a:ea typeface="+mn-ea"/>
                <a:cs typeface="Calibri" panose="020F0502020204030204" pitchFamily="34" charset="0"/>
              </a:rPr>
              <a:t>We respectfully acknowledge the University of Arizona is on the land and territories of Indigenous peoples. Today, Arizona is home to 22 federally-recognized tribes, with Tucson being home to the O’odham and the Yaqui. Committed to diversity and inclusion, the University strives to build sustainable relationships with sovereign Native Nations and Indigenous communities through education offerings, partnerships, and community service.</a:t>
            </a:r>
          </a:p>
          <a:p>
            <a:pPr algn="ctr">
              <a:lnSpc>
                <a:spcPts val="10580"/>
              </a:lnSpc>
              <a:spcBef>
                <a:spcPts val="6634"/>
              </a:spcBef>
            </a:pPr>
            <a:endParaRPr sz="7200" dirty="0">
              <a:solidFill>
                <a:schemeClr val="bg1"/>
              </a:solidFill>
              <a:latin typeface="Calibri Light" panose="020F0302020204030204" pitchFamily="34" charset="0"/>
              <a:cs typeface="Calibri Light" panose="020F0302020204030204" pitchFamily="34" charset="0"/>
            </a:endParaRPr>
          </a:p>
        </p:txBody>
      </p:sp>
      <p:pic>
        <p:nvPicPr>
          <p:cNvPr id="7" name="object 3">
            <a:extLst>
              <a:ext uri="{FF2B5EF4-FFF2-40B4-BE49-F238E27FC236}">
                <a16:creationId xmlns:a16="http://schemas.microsoft.com/office/drawing/2014/main" id="{03FAADE2-55B1-BD41-8D38-37C210B32D78}"/>
              </a:ext>
            </a:extLst>
          </p:cNvPr>
          <p:cNvPicPr/>
          <p:nvPr/>
        </p:nvPicPr>
        <p:blipFill rotWithShape="1">
          <a:blip r:embed="rId3">
            <a:extLst>
              <a:ext uri="{28A0092B-C50C-407E-A947-70E740481C1C}">
                <a14:useLocalDpi xmlns:a14="http://schemas.microsoft.com/office/drawing/2010/main" val="0"/>
              </a:ext>
            </a:extLst>
          </a:blip>
          <a:srcRect l="510" t="70808" r="65" b="6554"/>
          <a:stretch/>
        </p:blipFill>
        <p:spPr>
          <a:xfrm>
            <a:off x="0" y="7505701"/>
            <a:ext cx="18276078" cy="2777248"/>
          </a:xfrm>
          <a:prstGeom prst="rect">
            <a:avLst/>
          </a:prstGeom>
        </p:spPr>
      </p:pic>
      <p:pic>
        <p:nvPicPr>
          <p:cNvPr id="9" name="Picture 8" descr="Logo&#10;&#10;Description automatically generated">
            <a:extLst>
              <a:ext uri="{FF2B5EF4-FFF2-40B4-BE49-F238E27FC236}">
                <a16:creationId xmlns:a16="http://schemas.microsoft.com/office/drawing/2014/main" id="{945A2AF0-B580-DF4C-8F62-06FFAD015E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688" y="859548"/>
            <a:ext cx="2044700" cy="1917700"/>
          </a:xfrm>
          <a:prstGeom prst="rect">
            <a:avLst/>
          </a:prstGeom>
          <a:effectLst>
            <a:glow rad="342900">
              <a:schemeClr val="tx1">
                <a:alpha val="34000"/>
              </a:schemeClr>
            </a:glow>
          </a:effectLst>
        </p:spPr>
      </p:pic>
    </p:spTree>
    <p:extLst>
      <p:ext uri="{BB962C8B-B14F-4D97-AF65-F5344CB8AC3E}">
        <p14:creationId xmlns:p14="http://schemas.microsoft.com/office/powerpoint/2010/main" val="404287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62677" y="11067"/>
            <a:ext cx="10108566" cy="10287000"/>
          </a:xfrm>
          <a:custGeom>
            <a:avLst/>
            <a:gdLst/>
            <a:ahLst/>
            <a:cxnLst/>
            <a:rect l="l" t="t" r="r" b="b"/>
            <a:pathLst>
              <a:path w="9931400" h="10287000">
                <a:moveTo>
                  <a:pt x="0" y="10286999"/>
                </a:moveTo>
                <a:lnTo>
                  <a:pt x="9931040" y="10286999"/>
                </a:lnTo>
                <a:lnTo>
                  <a:pt x="9931040" y="0"/>
                </a:lnTo>
                <a:lnTo>
                  <a:pt x="0" y="0"/>
                </a:lnTo>
                <a:lnTo>
                  <a:pt x="0" y="10286999"/>
                </a:lnTo>
                <a:close/>
              </a:path>
            </a:pathLst>
          </a:custGeom>
          <a:solidFill>
            <a:srgbClr val="0C234A"/>
          </a:solidFill>
        </p:spPr>
        <p:txBody>
          <a:bodyPr wrap="square" lIns="0" tIns="0" rIns="0" bIns="0" rtlCol="0"/>
          <a:lstStyle/>
          <a:p>
            <a:endParaRPr/>
          </a:p>
        </p:txBody>
      </p:sp>
      <p:sp>
        <p:nvSpPr>
          <p:cNvPr id="3" name="object 3"/>
          <p:cNvSpPr txBox="1"/>
          <p:nvPr/>
        </p:nvSpPr>
        <p:spPr>
          <a:xfrm>
            <a:off x="9911718" y="3162722"/>
            <a:ext cx="6623682" cy="5866978"/>
          </a:xfrm>
          <a:prstGeom prst="rect">
            <a:avLst/>
          </a:prstGeom>
        </p:spPr>
        <p:txBody>
          <a:bodyPr vert="horz" wrap="square" lIns="0" tIns="86360" rIns="0" bIns="0" rtlCol="0">
            <a:noAutofit/>
          </a:bodyPr>
          <a:lstStyle/>
          <a:p>
            <a:pPr marL="584200" indent="-571500">
              <a:spcBef>
                <a:spcPts val="585"/>
              </a:spcBef>
              <a:buClr>
                <a:srgbClr val="AB0520"/>
              </a:buClr>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p:txBody>
      </p:sp>
      <p:sp>
        <p:nvSpPr>
          <p:cNvPr id="4" name="object 4"/>
          <p:cNvSpPr txBox="1"/>
          <p:nvPr/>
        </p:nvSpPr>
        <p:spPr>
          <a:xfrm>
            <a:off x="9911720" y="2247902"/>
            <a:ext cx="5186045" cy="640715"/>
          </a:xfrm>
          <a:prstGeom prst="rect">
            <a:avLst/>
          </a:prstGeom>
        </p:spPr>
        <p:txBody>
          <a:bodyPr vert="horz" wrap="square" lIns="0" tIns="17145" rIns="0" bIns="0" rtlCol="0">
            <a:noAutofit/>
          </a:bodyPr>
          <a:lstStyle/>
          <a:p>
            <a:pPr marL="12700">
              <a:spcBef>
                <a:spcPts val="135"/>
              </a:spcBef>
              <a:tabLst>
                <a:tab pos="2440305" algn="l"/>
                <a:tab pos="3320415" algn="l"/>
              </a:tabLst>
            </a:pPr>
            <a:endParaRPr lang="en-US" sz="4800" dirty="0">
              <a:latin typeface="Calibri Light" panose="020F0302020204030204" pitchFamily="34" charset="0"/>
              <a:cs typeface="Calibri Light" panose="020F0302020204030204" pitchFamily="34" charset="0"/>
            </a:endParaRPr>
          </a:p>
        </p:txBody>
      </p:sp>
      <p:sp>
        <p:nvSpPr>
          <p:cNvPr id="5" name="object 5"/>
          <p:cNvSpPr/>
          <p:nvPr/>
        </p:nvSpPr>
        <p:spPr>
          <a:xfrm>
            <a:off x="0" y="-32657"/>
            <a:ext cx="8357234" cy="10287000"/>
          </a:xfrm>
          <a:custGeom>
            <a:avLst/>
            <a:gdLst/>
            <a:ahLst/>
            <a:cxnLst/>
            <a:rect l="l" t="t" r="r" b="b"/>
            <a:pathLst>
              <a:path w="8357234" h="10287000">
                <a:moveTo>
                  <a:pt x="0" y="10286998"/>
                </a:moveTo>
                <a:lnTo>
                  <a:pt x="0" y="0"/>
                </a:lnTo>
                <a:lnTo>
                  <a:pt x="8356958" y="0"/>
                </a:lnTo>
                <a:lnTo>
                  <a:pt x="8356958" y="10286998"/>
                </a:lnTo>
                <a:lnTo>
                  <a:pt x="0" y="10286998"/>
                </a:lnTo>
                <a:close/>
              </a:path>
            </a:pathLst>
          </a:custGeom>
          <a:solidFill>
            <a:srgbClr val="1D5287"/>
          </a:solidFill>
        </p:spPr>
        <p:txBody>
          <a:bodyPr wrap="square" lIns="0" tIns="0" rIns="0" bIns="0" rtlCol="0"/>
          <a:lstStyle/>
          <a:p>
            <a:r>
              <a:rPr kumimoji="0" lang="en-US" sz="7200" b="1" i="0" strike="noStrike" kern="0" cap="none" spc="-235" normalizeH="0" baseline="0" noProof="0" dirty="0">
                <a:ln>
                  <a:noFill/>
                </a:ln>
                <a:solidFill>
                  <a:schemeClr val="bg1"/>
                </a:solidFill>
                <a:effectLst/>
                <a:uLnTx/>
                <a:uFillTx/>
                <a:latin typeface="+mj-lt"/>
                <a:ea typeface="+mj-ea"/>
                <a:cs typeface="Times New Roman" panose="02020603050405020304" pitchFamily="18" charset="0"/>
              </a:rPr>
              <a:t>Panelists</a:t>
            </a:r>
          </a:p>
          <a:p>
            <a:endParaRPr lang="en-US" sz="4000" kern="0" spc="-235" dirty="0">
              <a:solidFill>
                <a:schemeClr val="bg1"/>
              </a:solidFill>
              <a:latin typeface="+mj-lt"/>
              <a:ea typeface="+mj-ea"/>
              <a:cs typeface="Times New Roman" panose="02020603050405020304" pitchFamily="18" charset="0"/>
            </a:endParaRPr>
          </a:p>
          <a:p>
            <a:pPr defTabSz="1219170">
              <a:spcBef>
                <a:spcPts val="1600"/>
              </a:spcBef>
              <a:buClr>
                <a:srgbClr val="FEFFFF"/>
              </a:buClr>
            </a:pPr>
            <a:r>
              <a:rPr lang="en-US" sz="3600" b="1" dirty="0">
                <a:solidFill>
                  <a:schemeClr val="bg1"/>
                </a:solidFill>
                <a:latin typeface="+mj-lt"/>
                <a:cs typeface="Calibri" panose="020F0502020204030204" pitchFamily="34" charset="0"/>
              </a:rPr>
              <a:t>Office of the Provost:</a:t>
            </a:r>
          </a:p>
          <a:p>
            <a:pPr marL="342900" indent="-342900" defTabSz="1219170">
              <a:spcBef>
                <a:spcPts val="1600"/>
              </a:spcBef>
              <a:buClr>
                <a:srgbClr val="FEFFFF"/>
              </a:buClr>
              <a:buFont typeface="Arial" panose="020B0604020202020204" pitchFamily="34" charset="0"/>
              <a:buChar char="•"/>
            </a:pPr>
            <a:r>
              <a:rPr lang="en-US" sz="3600" b="1" dirty="0">
                <a:solidFill>
                  <a:schemeClr val="bg1"/>
                </a:solidFill>
                <a:latin typeface="+mj-lt"/>
                <a:cs typeface="Calibri" panose="020F0502020204030204" pitchFamily="34" charset="0"/>
              </a:rPr>
              <a:t>Nina Bates</a:t>
            </a:r>
            <a:r>
              <a:rPr lang="en-US" sz="3600" dirty="0">
                <a:solidFill>
                  <a:schemeClr val="bg1"/>
                </a:solidFill>
                <a:latin typeface="+mj-lt"/>
                <a:cs typeface="Calibri" panose="020F0502020204030204" pitchFamily="34" charset="0"/>
              </a:rPr>
              <a:t>, Director of Ops and Strategic Initiatives</a:t>
            </a:r>
          </a:p>
          <a:p>
            <a:pPr marL="342900" indent="-342900" defTabSz="1219170">
              <a:spcBef>
                <a:spcPts val="1600"/>
              </a:spcBef>
              <a:buClr>
                <a:srgbClr val="FEFFFF"/>
              </a:buClr>
              <a:buFont typeface="Arial" panose="020B0604020202020204" pitchFamily="34" charset="0"/>
              <a:buChar char="•"/>
            </a:pPr>
            <a:r>
              <a:rPr lang="en-US" sz="3600" b="1" dirty="0">
                <a:solidFill>
                  <a:schemeClr val="bg1"/>
                </a:solidFill>
                <a:latin typeface="+mj-lt"/>
                <a:cs typeface="Calibri" panose="020F0502020204030204" pitchFamily="34" charset="0"/>
              </a:rPr>
              <a:t>Scott M Norris</a:t>
            </a:r>
            <a:r>
              <a:rPr lang="en-US" sz="3600" dirty="0">
                <a:solidFill>
                  <a:schemeClr val="bg1"/>
                </a:solidFill>
                <a:latin typeface="+mj-lt"/>
                <a:cs typeface="Calibri" panose="020F0502020204030204" pitchFamily="34" charset="0"/>
              </a:rPr>
              <a:t>, Senior Director, Finance &amp; Administration</a:t>
            </a:r>
          </a:p>
          <a:p>
            <a:pPr marL="342900" indent="-342900" defTabSz="1219170">
              <a:spcBef>
                <a:spcPts val="1600"/>
              </a:spcBef>
              <a:buClr>
                <a:srgbClr val="FEFFFF"/>
              </a:buClr>
              <a:buFont typeface="Arial" panose="020B0604020202020204" pitchFamily="34" charset="0"/>
              <a:buChar char="•"/>
            </a:pPr>
            <a:r>
              <a:rPr lang="en-US" sz="3600" b="1">
                <a:solidFill>
                  <a:schemeClr val="bg1"/>
                </a:solidFill>
                <a:latin typeface="+mj-lt"/>
                <a:cs typeface="Calibri" panose="020F0502020204030204" pitchFamily="34" charset="0"/>
              </a:rPr>
              <a:t>Allyson </a:t>
            </a:r>
            <a:r>
              <a:rPr lang="en-US" sz="3600" b="1" dirty="0">
                <a:solidFill>
                  <a:schemeClr val="bg1"/>
                </a:solidFill>
                <a:latin typeface="+mj-lt"/>
                <a:cs typeface="Calibri" panose="020F0502020204030204" pitchFamily="34" charset="0"/>
              </a:rPr>
              <a:t>McAdams</a:t>
            </a:r>
            <a:r>
              <a:rPr lang="en-US" sz="3600" dirty="0">
                <a:solidFill>
                  <a:schemeClr val="bg1"/>
                </a:solidFill>
                <a:latin typeface="+mj-lt"/>
                <a:cs typeface="Calibri" panose="020F0502020204030204" pitchFamily="34" charset="0"/>
              </a:rPr>
              <a:t>, Manager of Finance and Administration</a:t>
            </a:r>
          </a:p>
          <a:p>
            <a:pPr marL="342900" indent="-342900" defTabSz="1219170">
              <a:spcBef>
                <a:spcPts val="1600"/>
              </a:spcBef>
              <a:buClr>
                <a:srgbClr val="FEFFFF"/>
              </a:buClr>
              <a:buFont typeface="Arial" panose="020B0604020202020204" pitchFamily="34" charset="0"/>
              <a:buChar char="•"/>
            </a:pPr>
            <a:r>
              <a:rPr lang="en-US" sz="3600" b="1" dirty="0">
                <a:solidFill>
                  <a:schemeClr val="bg1"/>
                </a:solidFill>
                <a:latin typeface="+mj-lt"/>
                <a:cs typeface="Calibri" panose="020F0502020204030204" pitchFamily="34" charset="0"/>
              </a:rPr>
              <a:t>Lin Huang, </a:t>
            </a:r>
            <a:r>
              <a:rPr lang="en-US" sz="3600" dirty="0">
                <a:solidFill>
                  <a:schemeClr val="bg1"/>
                </a:solidFill>
                <a:latin typeface="+mj-lt"/>
                <a:cs typeface="Calibri" panose="020F0502020204030204" pitchFamily="34" charset="0"/>
              </a:rPr>
              <a:t>Financial Coordinator</a:t>
            </a:r>
            <a:endParaRPr sz="3600" dirty="0">
              <a:solidFill>
                <a:schemeClr val="bg1"/>
              </a:solidFill>
              <a:latin typeface="+mj-lt"/>
            </a:endParaRPr>
          </a:p>
        </p:txBody>
      </p:sp>
      <p:sp>
        <p:nvSpPr>
          <p:cNvPr id="6" name="object 6"/>
          <p:cNvSpPr txBox="1"/>
          <p:nvPr/>
        </p:nvSpPr>
        <p:spPr>
          <a:xfrm>
            <a:off x="1409203" y="4029665"/>
            <a:ext cx="5923280" cy="2249805"/>
          </a:xfrm>
          <a:prstGeom prst="rect">
            <a:avLst/>
          </a:prstGeom>
        </p:spPr>
        <p:txBody>
          <a:bodyPr vert="horz" wrap="square" lIns="0" tIns="137160" rIns="0" bIns="0" rtlCol="0">
            <a:noAutofit/>
          </a:bodyPr>
          <a:lstStyle/>
          <a:p>
            <a:pPr marR="5080" algn="r">
              <a:spcBef>
                <a:spcPts val="1080"/>
              </a:spcBef>
            </a:pPr>
            <a:endParaRPr sz="6500" spc="300" dirty="0">
              <a:latin typeface="Calibri Light" panose="020F0302020204030204" pitchFamily="34" charset="0"/>
              <a:cs typeface="Calibri Light" panose="020F0302020204030204" pitchFamily="34" charset="0"/>
            </a:endParaRPr>
          </a:p>
        </p:txBody>
      </p:sp>
      <p:pic>
        <p:nvPicPr>
          <p:cNvPr id="9" name="Picture 8" descr="Text&#10;&#10;Description automatically generated">
            <a:extLst>
              <a:ext uri="{FF2B5EF4-FFF2-40B4-BE49-F238E27FC236}">
                <a16:creationId xmlns:a16="http://schemas.microsoft.com/office/drawing/2014/main" id="{274D3870-13BF-F347-BDDD-C9E2A6FE7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
        <p:nvSpPr>
          <p:cNvPr id="10" name="TextBox 9">
            <a:extLst>
              <a:ext uri="{FF2B5EF4-FFF2-40B4-BE49-F238E27FC236}">
                <a16:creationId xmlns:a16="http://schemas.microsoft.com/office/drawing/2014/main" id="{E0EF8F9B-0BE8-CE4D-375A-A33C0812E14F}"/>
              </a:ext>
            </a:extLst>
          </p:cNvPr>
          <p:cNvSpPr txBox="1"/>
          <p:nvPr/>
        </p:nvSpPr>
        <p:spPr>
          <a:xfrm>
            <a:off x="8357234" y="-62023"/>
            <a:ext cx="9092566" cy="1061829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7200" b="1" i="0" strike="noStrike" kern="0" cap="none" spc="-235" normalizeH="0" baseline="0" noProof="0" dirty="0">
                <a:ln>
                  <a:noFill/>
                </a:ln>
                <a:solidFill>
                  <a:srgbClr val="FFFFFF"/>
                </a:solidFill>
                <a:effectLst/>
                <a:uLnTx/>
                <a:uFillTx/>
                <a:latin typeface="+mj-lt"/>
                <a:ea typeface="+mn-ea"/>
                <a:cs typeface="Times New Roman" panose="02020603050405020304" pitchFamily="18" charset="0"/>
              </a:rPr>
              <a:t>Meeting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0" cap="none" spc="-235" normalizeH="0" baseline="0" noProof="0" dirty="0">
              <a:ln>
                <a:noFill/>
              </a:ln>
              <a:solidFill>
                <a:srgbClr val="FFFFFF"/>
              </a:solidFill>
              <a:effectLst/>
              <a:uLnTx/>
              <a:uFillTx/>
              <a:latin typeface="+mj-lt"/>
              <a:ea typeface="+mn-ea"/>
              <a:cs typeface="Times New Roman" panose="02020603050405020304" pitchFamily="18" charset="0"/>
            </a:endParaRPr>
          </a:p>
          <a:p>
            <a:pPr marL="571500" indent="-571500">
              <a:buFont typeface="Arial" panose="020B0604020202020204" pitchFamily="34" charset="0"/>
              <a:buChar char="•"/>
              <a:defRPr/>
            </a:pPr>
            <a:r>
              <a:rPr kumimoji="0" lang="en-US" sz="4000" b="0" i="0" u="none" strike="noStrike" kern="0" cap="none" spc="-235" normalizeH="0" baseline="0" noProof="0" dirty="0">
                <a:ln>
                  <a:noFill/>
                </a:ln>
                <a:solidFill>
                  <a:srgbClr val="FFFFFF"/>
                </a:solidFill>
                <a:effectLst/>
                <a:uLnTx/>
                <a:uFillTx/>
                <a:latin typeface="+mj-lt"/>
                <a:ea typeface="+mn-ea"/>
                <a:cs typeface="Times New Roman" panose="02020603050405020304" pitchFamily="18" charset="0"/>
              </a:rPr>
              <a:t>Please ask questions at the end of the presentation by raising your hand or submitting your questions in the Q &amp; A at the bottom of your screen. </a:t>
            </a:r>
          </a:p>
          <a:p>
            <a:pPr>
              <a:defRPr/>
            </a:pPr>
            <a:endParaRPr lang="en-US" sz="4000" kern="0" spc="-235" dirty="0">
              <a:solidFill>
                <a:srgbClr val="FFFFFF"/>
              </a:solidFill>
              <a:latin typeface="+mj-lt"/>
              <a:cs typeface="Times New Roman" panose="02020603050405020304" pitchFamily="18" charset="0"/>
            </a:endParaRPr>
          </a:p>
          <a:p>
            <a:pPr>
              <a:defRPr/>
            </a:pPr>
            <a:endParaRPr lang="en-US" sz="4000" kern="0" spc="-235" dirty="0">
              <a:solidFill>
                <a:srgbClr val="FFFFFF"/>
              </a:solidFill>
              <a:latin typeface="+mj-lt"/>
              <a:cs typeface="Times New Roman" panose="02020603050405020304" pitchFamily="18" charset="0"/>
            </a:endParaRPr>
          </a:p>
          <a:p>
            <a:pPr marL="571500" indent="-571500">
              <a:buFont typeface="Arial" panose="020B0604020202020204" pitchFamily="34" charset="0"/>
              <a:buChar char="•"/>
              <a:defRPr/>
            </a:pPr>
            <a:r>
              <a:rPr lang="en-US" sz="4000" dirty="0">
                <a:solidFill>
                  <a:schemeClr val="bg1"/>
                </a:solidFill>
                <a:latin typeface="+mj-lt"/>
              </a:rPr>
              <a:t>The webinar recording and presentation materials will be shared after the meeting</a:t>
            </a:r>
            <a:r>
              <a:rPr lang="en-US" sz="3600" dirty="0">
                <a:solidFill>
                  <a:schemeClr val="bg1"/>
                </a:solidFill>
                <a:latin typeface="+mj-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235" normalizeH="0" baseline="0" noProof="0" dirty="0">
              <a:ln>
                <a:noFill/>
              </a:ln>
              <a:solidFill>
                <a:schemeClr val="bg1"/>
              </a:solidFill>
              <a:effectLst/>
              <a:uLnTx/>
              <a:uFillTx/>
              <a:latin typeface="Proxima Nova Black" panose="02000506030000020004" pitchFamily="50"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kern="0" spc="-235" dirty="0">
              <a:solidFill>
                <a:schemeClr val="bg1"/>
              </a:solidFill>
              <a:latin typeface="Proxima Nova Black" panose="02000506030000020004" pitchFamily="50"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235" normalizeH="0" baseline="0" noProof="0" dirty="0">
              <a:ln>
                <a:noFill/>
              </a:ln>
              <a:solidFill>
                <a:schemeClr val="bg1"/>
              </a:solidFill>
              <a:effectLst/>
              <a:uLnTx/>
              <a:uFillTx/>
              <a:latin typeface="Proxima Nova Black" panose="02000506030000020004" pitchFamily="50"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0" cap="none" spc="-235" normalizeH="0" baseline="0" noProof="0" dirty="0">
              <a:ln>
                <a:noFill/>
              </a:ln>
              <a:solidFill>
                <a:srgbClr val="FFFFFF"/>
              </a:solidFill>
              <a:effectLst/>
              <a:uLnTx/>
              <a:uFillTx/>
              <a:latin typeface="Proxima Nova Black" panose="02000506030000020004" pitchFamily="50" charset="0"/>
              <a:ea typeface="+mn-ea"/>
              <a:cs typeface="Times New Roman" panose="02020603050405020304" pitchFamily="18" charset="0"/>
            </a:endParaRPr>
          </a:p>
        </p:txBody>
      </p:sp>
    </p:spTree>
    <p:extLst>
      <p:ext uri="{BB962C8B-B14F-4D97-AF65-F5344CB8AC3E}">
        <p14:creationId xmlns:p14="http://schemas.microsoft.com/office/powerpoint/2010/main" val="290584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57234" y="11067"/>
            <a:ext cx="10108566" cy="10287000"/>
          </a:xfrm>
          <a:custGeom>
            <a:avLst/>
            <a:gdLst/>
            <a:ahLst/>
            <a:cxnLst/>
            <a:rect l="l" t="t" r="r" b="b"/>
            <a:pathLst>
              <a:path w="9931400" h="10287000">
                <a:moveTo>
                  <a:pt x="0" y="10286999"/>
                </a:moveTo>
                <a:lnTo>
                  <a:pt x="9931040" y="10286999"/>
                </a:lnTo>
                <a:lnTo>
                  <a:pt x="9931040" y="0"/>
                </a:lnTo>
                <a:lnTo>
                  <a:pt x="0" y="0"/>
                </a:lnTo>
                <a:lnTo>
                  <a:pt x="0" y="10286999"/>
                </a:lnTo>
                <a:close/>
              </a:path>
            </a:pathLst>
          </a:custGeom>
          <a:solidFill>
            <a:srgbClr val="0C234A"/>
          </a:solidFill>
        </p:spPr>
        <p:txBody>
          <a:bodyPr wrap="square" lIns="0" tIns="0" rIns="0" bIns="0" rtlCol="0"/>
          <a:lstStyle/>
          <a:p>
            <a:endParaRPr/>
          </a:p>
        </p:txBody>
      </p:sp>
      <p:sp>
        <p:nvSpPr>
          <p:cNvPr id="3" name="object 3"/>
          <p:cNvSpPr txBox="1"/>
          <p:nvPr/>
        </p:nvSpPr>
        <p:spPr>
          <a:xfrm>
            <a:off x="9911718" y="3162722"/>
            <a:ext cx="6623682" cy="5866978"/>
          </a:xfrm>
          <a:prstGeom prst="rect">
            <a:avLst/>
          </a:prstGeom>
        </p:spPr>
        <p:txBody>
          <a:bodyPr vert="horz" wrap="square" lIns="0" tIns="86360" rIns="0" bIns="0" rtlCol="0">
            <a:noAutofit/>
          </a:bodyPr>
          <a:lstStyle/>
          <a:p>
            <a:pPr marL="584200" indent="-571500">
              <a:spcBef>
                <a:spcPts val="680"/>
              </a:spcBef>
              <a:buClr>
                <a:srgbClr val="AB0520"/>
              </a:buClr>
              <a:buFont typeface="Arial" panose="020B0604020202020204" pitchFamily="34" charset="0"/>
              <a:buChar char="•"/>
            </a:pPr>
            <a:r>
              <a:rPr lang="en-US" sz="3600" dirty="0">
                <a:solidFill>
                  <a:srgbClr val="FFFFFF"/>
                </a:solidFill>
                <a:latin typeface="Calibri Light" panose="020F0302020204030204" pitchFamily="34" charset="0"/>
                <a:cs typeface="Calibri Light" panose="020F0302020204030204" pitchFamily="34" charset="0"/>
              </a:rPr>
              <a:t>History of the Fees</a:t>
            </a:r>
          </a:p>
          <a:p>
            <a:pPr marL="584200" indent="-571500">
              <a:spcBef>
                <a:spcPts val="680"/>
              </a:spcBef>
              <a:buClr>
                <a:srgbClr val="AB0520"/>
              </a:buClr>
              <a:buFont typeface="Arial" panose="020B0604020202020204" pitchFamily="34" charset="0"/>
              <a:buChar char="•"/>
            </a:pPr>
            <a:r>
              <a:rPr lang="en-US" sz="3600" dirty="0">
                <a:solidFill>
                  <a:srgbClr val="FFFFFF"/>
                </a:solidFill>
                <a:latin typeface="Calibri Light" panose="020F0302020204030204" pitchFamily="34" charset="0"/>
                <a:cs typeface="Calibri Light" panose="020F0302020204030204" pitchFamily="34" charset="0"/>
              </a:rPr>
              <a:t>What's Changed</a:t>
            </a:r>
          </a:p>
          <a:p>
            <a:pPr marL="584200" indent="-571500">
              <a:spcBef>
                <a:spcPts val="680"/>
              </a:spcBef>
              <a:buClr>
                <a:srgbClr val="AB0520"/>
              </a:buClr>
              <a:buFont typeface="Arial" panose="020B0604020202020204" pitchFamily="34" charset="0"/>
              <a:buChar char="•"/>
            </a:pPr>
            <a:r>
              <a:rPr lang="en-US" sz="3600" dirty="0">
                <a:solidFill>
                  <a:srgbClr val="FFFFFF"/>
                </a:solidFill>
                <a:latin typeface="Calibri Light" panose="020F0302020204030204" pitchFamily="34" charset="0"/>
                <a:cs typeface="Calibri Light" panose="020F0302020204030204" pitchFamily="34" charset="0"/>
              </a:rPr>
              <a:t>Application Process via AZ Cultivate</a:t>
            </a:r>
          </a:p>
          <a:p>
            <a:pPr marL="584200" indent="-571500">
              <a:spcBef>
                <a:spcPts val="680"/>
              </a:spcBef>
              <a:buClr>
                <a:srgbClr val="AB0520"/>
              </a:buClr>
              <a:buFont typeface="Arial" panose="020B0604020202020204" pitchFamily="34" charset="0"/>
              <a:buChar char="•"/>
            </a:pPr>
            <a:r>
              <a:rPr lang="en-US" sz="3600" dirty="0">
                <a:solidFill>
                  <a:srgbClr val="FFFFFF"/>
                </a:solidFill>
                <a:latin typeface="Calibri Light" panose="020F0302020204030204" pitchFamily="34" charset="0"/>
                <a:cs typeface="Calibri Light" panose="020F0302020204030204" pitchFamily="34" charset="0"/>
              </a:rPr>
              <a:t>Website Navigation</a:t>
            </a:r>
          </a:p>
          <a:p>
            <a:pPr marL="584200" indent="-571500">
              <a:spcBef>
                <a:spcPts val="585"/>
              </a:spcBef>
              <a:buClr>
                <a:srgbClr val="AB0520"/>
              </a:buClr>
              <a:buFont typeface="Arial" panose="020B0604020202020204" pitchFamily="34" charset="0"/>
              <a:buChar char="•"/>
            </a:pPr>
            <a:r>
              <a:rPr lang="en-US" sz="3600" dirty="0">
                <a:solidFill>
                  <a:srgbClr val="FFFFFF"/>
                </a:solidFill>
                <a:latin typeface="Calibri Light" panose="020F0302020204030204" pitchFamily="34" charset="0"/>
                <a:cs typeface="Calibri Light" panose="020F0302020204030204" pitchFamily="34" charset="0"/>
              </a:rPr>
              <a:t>Questions</a:t>
            </a:r>
            <a:endParaRPr lang="en-US" sz="3600" dirty="0">
              <a:latin typeface="Calibri Light" panose="020F0302020204030204" pitchFamily="34" charset="0"/>
              <a:cs typeface="Calibri Light" panose="020F0302020204030204" pitchFamily="34" charset="0"/>
            </a:endParaRPr>
          </a:p>
          <a:p>
            <a:pPr marL="584200" indent="-571500">
              <a:spcBef>
                <a:spcPts val="585"/>
              </a:spcBef>
              <a:buClr>
                <a:srgbClr val="AB0520"/>
              </a:buClr>
              <a:buFont typeface="Arial" panose="020B0604020202020204" pitchFamily="34" charset="0"/>
              <a:buChar char="•"/>
            </a:pPr>
            <a:endParaRPr lang="en-US" sz="3600" dirty="0">
              <a:latin typeface="Calibri" panose="020F0502020204030204" pitchFamily="34" charset="0"/>
              <a:cs typeface="Calibri" panose="020F0502020204030204" pitchFamily="34" charset="0"/>
            </a:endParaRPr>
          </a:p>
        </p:txBody>
      </p:sp>
      <p:sp>
        <p:nvSpPr>
          <p:cNvPr id="4" name="object 4"/>
          <p:cNvSpPr txBox="1"/>
          <p:nvPr/>
        </p:nvSpPr>
        <p:spPr>
          <a:xfrm>
            <a:off x="9911720" y="2247902"/>
            <a:ext cx="5186045" cy="640715"/>
          </a:xfrm>
          <a:prstGeom prst="rect">
            <a:avLst/>
          </a:prstGeom>
        </p:spPr>
        <p:txBody>
          <a:bodyPr vert="horz" wrap="square" lIns="0" tIns="17145" rIns="0" bIns="0" rtlCol="0">
            <a:noAutofit/>
          </a:bodyPr>
          <a:lstStyle/>
          <a:p>
            <a:pPr marL="12700">
              <a:spcBef>
                <a:spcPts val="135"/>
              </a:spcBef>
              <a:tabLst>
                <a:tab pos="2440305" algn="l"/>
                <a:tab pos="3320415" algn="l"/>
              </a:tabLst>
            </a:pPr>
            <a:r>
              <a:rPr lang="en-US" sz="4800" dirty="0">
                <a:solidFill>
                  <a:srgbClr val="81D3EB"/>
                </a:solidFill>
                <a:latin typeface="Calibri Light" panose="020F0302020204030204" pitchFamily="34" charset="0"/>
                <a:cs typeface="Calibri Light" panose="020F0302020204030204" pitchFamily="34" charset="0"/>
              </a:rPr>
              <a:t>Topics to cover</a:t>
            </a:r>
            <a:endParaRPr lang="en-US" sz="4800" dirty="0">
              <a:latin typeface="Calibri Light" panose="020F0302020204030204" pitchFamily="34" charset="0"/>
              <a:cs typeface="Calibri Light" panose="020F0302020204030204" pitchFamily="34" charset="0"/>
            </a:endParaRPr>
          </a:p>
        </p:txBody>
      </p:sp>
      <p:sp>
        <p:nvSpPr>
          <p:cNvPr id="5" name="object 5"/>
          <p:cNvSpPr/>
          <p:nvPr/>
        </p:nvSpPr>
        <p:spPr>
          <a:xfrm>
            <a:off x="0" y="0"/>
            <a:ext cx="8357234" cy="10287000"/>
          </a:xfrm>
          <a:custGeom>
            <a:avLst/>
            <a:gdLst/>
            <a:ahLst/>
            <a:cxnLst/>
            <a:rect l="l" t="t" r="r" b="b"/>
            <a:pathLst>
              <a:path w="8357234" h="10287000">
                <a:moveTo>
                  <a:pt x="0" y="10286998"/>
                </a:moveTo>
                <a:lnTo>
                  <a:pt x="0" y="0"/>
                </a:lnTo>
                <a:lnTo>
                  <a:pt x="8356958" y="0"/>
                </a:lnTo>
                <a:lnTo>
                  <a:pt x="8356958" y="10286998"/>
                </a:lnTo>
                <a:lnTo>
                  <a:pt x="0" y="10286998"/>
                </a:lnTo>
                <a:close/>
              </a:path>
            </a:pathLst>
          </a:custGeom>
          <a:solidFill>
            <a:srgbClr val="1D5287"/>
          </a:solidFill>
        </p:spPr>
        <p:txBody>
          <a:bodyPr wrap="square" lIns="0" tIns="0" rIns="0" bIns="0" rtlCol="0"/>
          <a:lstStyle/>
          <a:p>
            <a:endParaRPr/>
          </a:p>
        </p:txBody>
      </p:sp>
      <p:sp>
        <p:nvSpPr>
          <p:cNvPr id="6" name="object 6"/>
          <p:cNvSpPr txBox="1"/>
          <p:nvPr/>
        </p:nvSpPr>
        <p:spPr>
          <a:xfrm>
            <a:off x="1409203" y="4029665"/>
            <a:ext cx="5923280" cy="2249805"/>
          </a:xfrm>
          <a:prstGeom prst="rect">
            <a:avLst/>
          </a:prstGeom>
        </p:spPr>
        <p:txBody>
          <a:bodyPr vert="horz" wrap="square" lIns="0" tIns="137160" rIns="0" bIns="0" rtlCol="0">
            <a:noAutofit/>
          </a:bodyPr>
          <a:lstStyle/>
          <a:p>
            <a:pPr marR="5080" algn="r">
              <a:spcBef>
                <a:spcPts val="1080"/>
              </a:spcBef>
            </a:pPr>
            <a:r>
              <a:rPr sz="6450" spc="300" dirty="0">
                <a:solidFill>
                  <a:srgbClr val="FFFFFF"/>
                </a:solidFill>
                <a:latin typeface="Calibri Light" panose="020F0302020204030204" pitchFamily="34" charset="0"/>
                <a:cs typeface="Calibri Light" panose="020F0302020204030204" pitchFamily="34" charset="0"/>
              </a:rPr>
              <a:t>TODAY'S</a:t>
            </a:r>
            <a:endParaRPr sz="6450" spc="300" dirty="0">
              <a:latin typeface="Calibri Light" panose="020F0302020204030204" pitchFamily="34" charset="0"/>
              <a:cs typeface="Calibri Light" panose="020F0302020204030204" pitchFamily="34" charset="0"/>
            </a:endParaRPr>
          </a:p>
          <a:p>
            <a:pPr marR="5080" algn="r">
              <a:spcBef>
                <a:spcPts val="985"/>
              </a:spcBef>
            </a:pPr>
            <a:r>
              <a:rPr sz="6500" spc="300" dirty="0">
                <a:solidFill>
                  <a:srgbClr val="FFFFFF"/>
                </a:solidFill>
                <a:latin typeface="Calibri Light" panose="020F0302020204030204" pitchFamily="34" charset="0"/>
                <a:cs typeface="Calibri Light" panose="020F0302020204030204" pitchFamily="34" charset="0"/>
              </a:rPr>
              <a:t>PRESENTATION</a:t>
            </a:r>
            <a:endParaRPr sz="6500" spc="300" dirty="0">
              <a:latin typeface="Calibri Light" panose="020F0302020204030204" pitchFamily="34" charset="0"/>
              <a:cs typeface="Calibri Light" panose="020F0302020204030204" pitchFamily="34" charset="0"/>
            </a:endParaRPr>
          </a:p>
        </p:txBody>
      </p:sp>
      <p:pic>
        <p:nvPicPr>
          <p:cNvPr id="9" name="Picture 8" descr="Text&#10;&#10;Description automatically generated">
            <a:extLst>
              <a:ext uri="{FF2B5EF4-FFF2-40B4-BE49-F238E27FC236}">
                <a16:creationId xmlns:a16="http://schemas.microsoft.com/office/drawing/2014/main" id="{274D3870-13BF-F347-BDDD-C9E2A6FE7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idx="4294967295"/>
          </p:nvPr>
        </p:nvSpPr>
        <p:spPr>
          <a:xfrm>
            <a:off x="228600" y="1028701"/>
            <a:ext cx="13487399" cy="2895600"/>
          </a:xfrm>
          <a:prstGeom prst="rect">
            <a:avLst/>
          </a:prstGeom>
        </p:spPr>
        <p:txBody>
          <a:bodyPr vert="horz" wrap="square" lIns="0" tIns="15240" rIns="0" bIns="0" rtlCol="0">
            <a:noAutofit/>
          </a:bodyPr>
          <a:lstStyle/>
          <a:p>
            <a:pPr marL="15240" algn="ctr">
              <a:spcBef>
                <a:spcPts val="120"/>
              </a:spcBef>
            </a:pPr>
            <a:r>
              <a:rPr lang="en-US" sz="7200" dirty="0">
                <a:solidFill>
                  <a:schemeClr val="bg1"/>
                </a:solidFill>
                <a:latin typeface="Calibri Light" panose="020F0302020204030204" pitchFamily="34" charset="0"/>
                <a:cs typeface="Calibri Light" panose="020F0302020204030204" pitchFamily="34" charset="0"/>
              </a:rPr>
              <a:t>History of the Student Services Fees</a:t>
            </a:r>
            <a:endParaRPr sz="7200" dirty="0">
              <a:solidFill>
                <a:schemeClr val="bg1"/>
              </a:solidFill>
              <a:latin typeface="Calibri Light" panose="020F0302020204030204" pitchFamily="34" charset="0"/>
              <a:cs typeface="Calibri Light" panose="020F0302020204030204" pitchFamily="34" charset="0"/>
            </a:endParaRPr>
          </a:p>
        </p:txBody>
      </p:sp>
      <p:sp>
        <p:nvSpPr>
          <p:cNvPr id="4" name="object 4"/>
          <p:cNvSpPr txBox="1"/>
          <p:nvPr/>
        </p:nvSpPr>
        <p:spPr>
          <a:xfrm>
            <a:off x="457200" y="6570004"/>
            <a:ext cx="15087600" cy="2688296"/>
          </a:xfrm>
          <a:prstGeom prst="rect">
            <a:avLst/>
          </a:prstGeom>
        </p:spPr>
        <p:txBody>
          <a:bodyPr vert="horz" wrap="square" lIns="0" tIns="12700" rIns="0" bIns="0" rtlCol="0">
            <a:noAutofit/>
          </a:bodyPr>
          <a:lstStyle/>
          <a:p>
            <a:pPr marL="12700">
              <a:spcBef>
                <a:spcPts val="100"/>
              </a:spcBef>
              <a:tabLst>
                <a:tab pos="1833880" algn="l"/>
                <a:tab pos="2926715" algn="l"/>
              </a:tabLst>
            </a:pPr>
            <a:endParaRPr lang="en-US" sz="2400"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8C9A39-D015-405C-BF6B-918FBE17855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4554200" y="550204"/>
            <a:ext cx="2728247" cy="2688296"/>
          </a:xfrm>
          <a:prstGeom prst="rect">
            <a:avLst/>
          </a:prstGeom>
          <a:noFill/>
          <a:scene3d>
            <a:camera prst="orthographicFront"/>
            <a:lightRig rig="twoPt" dir="t">
              <a:rot lat="0" lon="0" rev="7200000"/>
            </a:lightRig>
          </a:scene3d>
          <a:sp3d>
            <a:bevelT w="25400" h="19050"/>
          </a:sp3d>
        </p:spPr>
      </p:pic>
      <p:sp>
        <p:nvSpPr>
          <p:cNvPr id="2" name="TextBox 1">
            <a:extLst>
              <a:ext uri="{FF2B5EF4-FFF2-40B4-BE49-F238E27FC236}">
                <a16:creationId xmlns:a16="http://schemas.microsoft.com/office/drawing/2014/main" id="{16C9B78D-E8AF-F8EA-3E9A-0601D10A1466}"/>
              </a:ext>
            </a:extLst>
          </p:cNvPr>
          <p:cNvSpPr txBox="1"/>
          <p:nvPr/>
        </p:nvSpPr>
        <p:spPr>
          <a:xfrm>
            <a:off x="457200" y="2457106"/>
            <a:ext cx="14401800" cy="7971413"/>
          </a:xfrm>
          <a:prstGeom prst="rect">
            <a:avLst/>
          </a:prstGeom>
          <a:noFill/>
        </p:spPr>
        <p:txBody>
          <a:bodyPr wrap="square" rtlCol="0">
            <a:spAutoFit/>
          </a:bodyPr>
          <a:lstStyle/>
          <a:p>
            <a:endParaRPr lang="en-US" sz="2400" dirty="0">
              <a:solidFill>
                <a:schemeClr val="bg1"/>
              </a:solidFill>
              <a:latin typeface="+mj-lt"/>
            </a:endParaRPr>
          </a:p>
          <a:p>
            <a:r>
              <a:rPr lang="en-US" sz="3600" b="0" i="0" dirty="0">
                <a:solidFill>
                  <a:schemeClr val="bg1"/>
                </a:solidFill>
                <a:effectLst/>
                <a:latin typeface="+mj-lt"/>
              </a:rPr>
              <a:t>The SSF fee is $142.50 per student, per semester, (prorated based on units enrolled) and is paid by all main campus UArizona students.   Online and CAST do not pay these fees.  The fee is split and $75 is managed by the Student Services Fee Board.    The remaining portion of the fee supports the Student Union.</a:t>
            </a:r>
            <a:endParaRPr lang="en-US" sz="3600" dirty="0">
              <a:solidFill>
                <a:schemeClr val="bg1"/>
              </a:solidFill>
              <a:latin typeface="+mj-lt"/>
              <a:cs typeface="Calibri" panose="020F0502020204030204" pitchFamily="34" charset="0"/>
            </a:endParaRPr>
          </a:p>
          <a:p>
            <a:r>
              <a:rPr lang="en-US" sz="3600" dirty="0">
                <a:solidFill>
                  <a:schemeClr val="bg1"/>
                </a:solidFill>
                <a:latin typeface="+mj-lt"/>
              </a:rPr>
              <a:t> </a:t>
            </a:r>
          </a:p>
          <a:p>
            <a:r>
              <a:rPr lang="en-US" sz="3600" dirty="0">
                <a:solidFill>
                  <a:schemeClr val="bg1"/>
                </a:solidFill>
                <a:latin typeface="+mj-lt"/>
              </a:rPr>
              <a:t> </a:t>
            </a:r>
          </a:p>
          <a:p>
            <a:r>
              <a:rPr lang="en-US" sz="3600" dirty="0">
                <a:solidFill>
                  <a:schemeClr val="bg1"/>
                </a:solidFill>
                <a:latin typeface="+mj-lt"/>
              </a:rPr>
              <a:t>The First Year Student Fee is designed to fund programs and projects targeting First year student's interests. The fee is $10.00 per semester and is for all 1</a:t>
            </a:r>
            <a:r>
              <a:rPr lang="en-US" sz="3600" baseline="30000" dirty="0">
                <a:solidFill>
                  <a:schemeClr val="bg1"/>
                </a:solidFill>
                <a:latin typeface="+mj-lt"/>
              </a:rPr>
              <a:t>st</a:t>
            </a:r>
            <a:r>
              <a:rPr lang="en-US" sz="3600" dirty="0">
                <a:solidFill>
                  <a:schemeClr val="bg1"/>
                </a:solidFill>
                <a:latin typeface="+mj-lt"/>
              </a:rPr>
              <a:t> year students.  </a:t>
            </a:r>
            <a:endParaRPr lang="en-US" sz="3600" dirty="0">
              <a:solidFill>
                <a:schemeClr val="bg1"/>
              </a:solidFill>
            </a:endParaRPr>
          </a:p>
          <a:p>
            <a:endParaRPr lang="en-US" sz="2400" dirty="0">
              <a:solidFill>
                <a:schemeClr val="bg1"/>
              </a:solidFill>
            </a:endParaRPr>
          </a:p>
          <a:p>
            <a:r>
              <a:rPr lang="en-US" sz="2800" dirty="0">
                <a:solidFill>
                  <a:schemeClr val="bg1"/>
                </a:solidFill>
              </a:rPr>
              <a:t> </a:t>
            </a:r>
          </a:p>
          <a:p>
            <a:endParaRPr lang="en-US" sz="2800" dirty="0">
              <a:solidFill>
                <a:schemeClr val="bg1"/>
              </a:solidFill>
            </a:endParaRPr>
          </a:p>
          <a:p>
            <a:endParaRPr lang="en-US" sz="2800" dirty="0">
              <a:solidFill>
                <a:schemeClr val="bg1"/>
              </a:solidFill>
            </a:endParaRPr>
          </a:p>
          <a:p>
            <a:r>
              <a:rPr lang="en-US" sz="2000" dirty="0"/>
              <a:t>impact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idx="4294967295"/>
          </p:nvPr>
        </p:nvSpPr>
        <p:spPr>
          <a:xfrm>
            <a:off x="228600" y="266700"/>
            <a:ext cx="18059400" cy="2285999"/>
          </a:xfrm>
          <a:prstGeom prst="rect">
            <a:avLst/>
          </a:prstGeom>
        </p:spPr>
        <p:txBody>
          <a:bodyPr vert="horz" wrap="square" lIns="0" tIns="15240" rIns="0" bIns="0" rtlCol="0">
            <a:noAutofit/>
          </a:bodyPr>
          <a:lstStyle/>
          <a:p>
            <a:pPr marL="15240" algn="ctr">
              <a:spcBef>
                <a:spcPts val="120"/>
              </a:spcBef>
            </a:pPr>
            <a:r>
              <a:rPr lang="en-US" sz="4000" dirty="0">
                <a:solidFill>
                  <a:schemeClr val="bg1"/>
                </a:solidFill>
                <a:latin typeface="Calibri Light" panose="020F0302020204030204" pitchFamily="34" charset="0"/>
                <a:cs typeface="Calibri Light" panose="020F0302020204030204" pitchFamily="34" charset="0"/>
              </a:rPr>
              <a:t>  </a:t>
            </a:r>
            <a:r>
              <a:rPr lang="en-US" sz="6000" u="sng" dirty="0">
                <a:solidFill>
                  <a:schemeClr val="bg1"/>
                </a:solidFill>
                <a:latin typeface="Calibri Light" panose="020F0302020204030204" pitchFamily="34" charset="0"/>
                <a:cs typeface="Calibri Light" panose="020F0302020204030204" pitchFamily="34" charset="0"/>
              </a:rPr>
              <a:t>What has changed?</a:t>
            </a:r>
            <a:br>
              <a:rPr lang="en-US" sz="6000" u="sng" dirty="0">
                <a:solidFill>
                  <a:schemeClr val="bg1"/>
                </a:solidFill>
                <a:latin typeface="Calibri Light" panose="020F0302020204030204" pitchFamily="34" charset="0"/>
                <a:cs typeface="Calibri Light" panose="020F0302020204030204" pitchFamily="34" charset="0"/>
              </a:rPr>
            </a:br>
            <a:r>
              <a:rPr lang="en-US" sz="4000" dirty="0">
                <a:solidFill>
                  <a:schemeClr val="bg1"/>
                </a:solidFill>
                <a:latin typeface="Calibri Light" panose="020F0302020204030204" pitchFamily="34" charset="0"/>
                <a:cs typeface="Calibri Light" panose="020F0302020204030204" pitchFamily="34" charset="0"/>
              </a:rPr>
              <a:t>New application process via AZ Cultivate for FY25 funding and moving forward</a:t>
            </a:r>
            <a:br>
              <a:rPr lang="en-US" sz="4000" dirty="0">
                <a:solidFill>
                  <a:schemeClr val="bg1"/>
                </a:solidFill>
                <a:latin typeface="Calibri Light" panose="020F0302020204030204" pitchFamily="34" charset="0"/>
                <a:cs typeface="Calibri Light" panose="020F0302020204030204" pitchFamily="34" charset="0"/>
              </a:rPr>
            </a:br>
            <a:r>
              <a:rPr lang="en-US" sz="4000" b="1" dirty="0">
                <a:solidFill>
                  <a:schemeClr val="bg1"/>
                </a:solidFill>
                <a:latin typeface="+mj-lt"/>
                <a:hlinkClick r:id="rId3"/>
              </a:rPr>
              <a:t>https://academicadmin.arizona.edu/student-services-fee</a:t>
            </a:r>
            <a:br>
              <a:rPr lang="en-US" sz="4000" b="1" dirty="0">
                <a:solidFill>
                  <a:schemeClr val="bg1"/>
                </a:solidFill>
                <a:latin typeface="+mj-lt"/>
              </a:rPr>
            </a:br>
            <a:br>
              <a:rPr lang="en-US" sz="4000" b="1" dirty="0">
                <a:solidFill>
                  <a:schemeClr val="bg1"/>
                </a:solidFill>
                <a:latin typeface="+mj-lt"/>
              </a:rPr>
            </a:br>
            <a:r>
              <a:rPr lang="nn-NO" sz="4000" b="1" dirty="0">
                <a:solidFill>
                  <a:schemeClr val="bg1"/>
                </a:solidFill>
                <a:latin typeface="+mj-lt"/>
              </a:rPr>
              <a:t>FY25 Application</a:t>
            </a:r>
            <a:br>
              <a:rPr lang="nn-NO" sz="4000" b="1" dirty="0">
                <a:solidFill>
                  <a:schemeClr val="bg1"/>
                </a:solidFill>
                <a:latin typeface="+mj-lt"/>
              </a:rPr>
            </a:br>
            <a:r>
              <a:rPr lang="nn-NO" sz="4000" b="1" dirty="0">
                <a:solidFill>
                  <a:schemeClr val="bg1"/>
                </a:solidFill>
                <a:latin typeface="+mj-lt"/>
              </a:rPr>
              <a:t>https://arizona.infoready4.com/#applicationGrid/1924331</a:t>
            </a:r>
            <a:br>
              <a:rPr lang="nn-NO" sz="4000" b="1" dirty="0">
                <a:solidFill>
                  <a:schemeClr val="bg1"/>
                </a:solidFill>
                <a:latin typeface="+mj-lt"/>
              </a:rPr>
            </a:br>
            <a:br>
              <a:rPr lang="en-US" sz="4000" dirty="0">
                <a:solidFill>
                  <a:schemeClr val="bg1"/>
                </a:solidFill>
                <a:latin typeface="Calibri Light" panose="020F0302020204030204" pitchFamily="34" charset="0"/>
                <a:cs typeface="Calibri Light" panose="020F0302020204030204" pitchFamily="34" charset="0"/>
              </a:rPr>
            </a:br>
            <a:r>
              <a:rPr lang="en-US" sz="4000" dirty="0">
                <a:solidFill>
                  <a:schemeClr val="bg1"/>
                </a:solidFill>
                <a:latin typeface="Calibri Light" panose="020F0302020204030204" pitchFamily="34" charset="0"/>
                <a:cs typeface="Calibri Light" panose="020F0302020204030204" pitchFamily="34" charset="0"/>
              </a:rPr>
              <a:t>Funding Minimums and Maximums</a:t>
            </a:r>
            <a:br>
              <a:rPr lang="en-US" sz="4000" dirty="0">
                <a:solidFill>
                  <a:schemeClr val="bg1"/>
                </a:solidFill>
                <a:latin typeface="Calibri Light" panose="020F0302020204030204" pitchFamily="34" charset="0"/>
                <a:cs typeface="Calibri Light" panose="020F0302020204030204" pitchFamily="34" charset="0"/>
              </a:rPr>
            </a:br>
            <a:br>
              <a:rPr lang="en-US" sz="4000" dirty="0">
                <a:solidFill>
                  <a:schemeClr val="bg1"/>
                </a:solidFill>
                <a:latin typeface="Calibri Light" panose="020F0302020204030204" pitchFamily="34" charset="0"/>
                <a:cs typeface="Calibri Light" panose="020F0302020204030204" pitchFamily="34" charset="0"/>
              </a:rPr>
            </a:br>
            <a:r>
              <a:rPr lang="en-US" sz="4000" dirty="0">
                <a:solidFill>
                  <a:schemeClr val="bg1"/>
                </a:solidFill>
                <a:latin typeface="Calibri Light" panose="020F0302020204030204" pitchFamily="34" charset="0"/>
                <a:cs typeface="Calibri Light" panose="020F0302020204030204" pitchFamily="34" charset="0"/>
              </a:rPr>
              <a:t>Letter of support from unit leader must be provided as part of supporting documentation</a:t>
            </a:r>
            <a:br>
              <a:rPr lang="en-US" sz="4000" dirty="0">
                <a:solidFill>
                  <a:schemeClr val="bg1"/>
                </a:solidFill>
                <a:latin typeface="Calibri Light" panose="020F0302020204030204" pitchFamily="34" charset="0"/>
                <a:cs typeface="Calibri Light" panose="020F0302020204030204" pitchFamily="34" charset="0"/>
              </a:rPr>
            </a:br>
            <a:br>
              <a:rPr lang="en-US" sz="4000" dirty="0">
                <a:solidFill>
                  <a:schemeClr val="bg1"/>
                </a:solidFill>
                <a:latin typeface="Calibri Light" panose="020F0302020204030204" pitchFamily="34" charset="0"/>
                <a:cs typeface="Calibri Light" panose="020F0302020204030204" pitchFamily="34" charset="0"/>
              </a:rPr>
            </a:br>
            <a:r>
              <a:rPr lang="en-US" sz="4000" dirty="0">
                <a:solidFill>
                  <a:schemeClr val="bg1"/>
                </a:solidFill>
                <a:latin typeface="Calibri Light" panose="020F0302020204030204" pitchFamily="34" charset="0"/>
                <a:cs typeface="Calibri Light" panose="020F0302020204030204" pitchFamily="34" charset="0"/>
              </a:rPr>
              <a:t>*</a:t>
            </a:r>
            <a:r>
              <a:rPr lang="en-US" sz="4000" b="1" dirty="0">
                <a:solidFill>
                  <a:schemeClr val="bg1"/>
                </a:solidFill>
                <a:latin typeface="Calibri Light" panose="020F0302020204030204" pitchFamily="34" charset="0"/>
                <a:cs typeface="Calibri Light" panose="020F0302020204030204" pitchFamily="34" charset="0"/>
              </a:rPr>
              <a:t>Dedicated email address- </a:t>
            </a:r>
            <a:r>
              <a:rPr lang="en-US" sz="4000" b="1" dirty="0">
                <a:solidFill>
                  <a:schemeClr val="bg1"/>
                </a:solidFill>
                <a:latin typeface="+mj-lt"/>
                <a:cs typeface="Calibri Light" panose="020F0302020204030204" pitchFamily="34" charset="0"/>
              </a:rPr>
              <a:t>SSFandFYF@arizona.edu*</a:t>
            </a:r>
            <a:endParaRPr lang="en-US" sz="4000" b="1" dirty="0">
              <a:solidFill>
                <a:schemeClr val="bg1"/>
              </a:solidFill>
              <a:latin typeface="Calibri Light" panose="020F0302020204030204" pitchFamily="34" charset="0"/>
              <a:cs typeface="Calibri Light" panose="020F0302020204030204" pitchFamily="34" charset="0"/>
            </a:endParaRPr>
          </a:p>
        </p:txBody>
      </p:sp>
      <p:sp>
        <p:nvSpPr>
          <p:cNvPr id="4" name="object 4"/>
          <p:cNvSpPr txBox="1"/>
          <p:nvPr/>
        </p:nvSpPr>
        <p:spPr>
          <a:xfrm>
            <a:off x="1371600" y="5948879"/>
            <a:ext cx="15316200" cy="3309421"/>
          </a:xfrm>
          <a:prstGeom prst="rect">
            <a:avLst/>
          </a:prstGeom>
        </p:spPr>
        <p:txBody>
          <a:bodyPr vert="horz" wrap="square" lIns="0" tIns="12700" rIns="0" bIns="0" rtlCol="0">
            <a:noAutofit/>
          </a:bodyPr>
          <a:lstStyle/>
          <a:p>
            <a:pPr marL="12700" algn="ctr">
              <a:spcBef>
                <a:spcPts val="100"/>
              </a:spcBef>
              <a:tabLst>
                <a:tab pos="1833880" algn="l"/>
                <a:tab pos="2926715" algn="l"/>
              </a:tabLst>
            </a:pPr>
            <a:endParaRPr lang="en-US" sz="4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477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57234" y="63735"/>
            <a:ext cx="9930765" cy="10302933"/>
          </a:xfrm>
          <a:custGeom>
            <a:avLst/>
            <a:gdLst/>
            <a:ahLst/>
            <a:cxnLst/>
            <a:rect l="l" t="t" r="r" b="b"/>
            <a:pathLst>
              <a:path w="9931400" h="10287000">
                <a:moveTo>
                  <a:pt x="0" y="10286999"/>
                </a:moveTo>
                <a:lnTo>
                  <a:pt x="9931040" y="10286999"/>
                </a:lnTo>
                <a:lnTo>
                  <a:pt x="9931040" y="0"/>
                </a:lnTo>
                <a:lnTo>
                  <a:pt x="0" y="0"/>
                </a:lnTo>
                <a:lnTo>
                  <a:pt x="0" y="10286999"/>
                </a:lnTo>
                <a:close/>
              </a:path>
            </a:pathLst>
          </a:custGeom>
          <a:solidFill>
            <a:srgbClr val="0C234A"/>
          </a:solidFill>
        </p:spPr>
        <p:txBody>
          <a:bodyPr wrap="square" lIns="0" tIns="0" rIns="0" bIns="0" rtlCol="0"/>
          <a:lstStyle/>
          <a:p>
            <a:pPr algn="ctr"/>
            <a:endParaRPr lang="en-US" sz="4000" b="1" dirty="0">
              <a:solidFill>
                <a:schemeClr val="bg1"/>
              </a:solidFill>
              <a:latin typeface="+mj-lt"/>
            </a:endParaRPr>
          </a:p>
          <a:p>
            <a:pPr algn="ctr"/>
            <a:r>
              <a:rPr lang="en-US" sz="5400" b="1" dirty="0">
                <a:solidFill>
                  <a:schemeClr val="bg1"/>
                </a:solidFill>
                <a:latin typeface="+mj-lt"/>
              </a:rPr>
              <a:t>Funding Range</a:t>
            </a:r>
          </a:p>
          <a:p>
            <a:pPr algn="ctr"/>
            <a:endParaRPr lang="en-US" sz="4000" u="sng" dirty="0">
              <a:solidFill>
                <a:schemeClr val="bg1"/>
              </a:solidFill>
              <a:latin typeface="+mj-lt"/>
            </a:endParaRPr>
          </a:p>
          <a:p>
            <a:pPr algn="ctr"/>
            <a:r>
              <a:rPr lang="en-US" sz="4000" u="sng" dirty="0">
                <a:solidFill>
                  <a:schemeClr val="bg1"/>
                </a:solidFill>
                <a:latin typeface="+mj-lt"/>
              </a:rPr>
              <a:t>Student Services Fee</a:t>
            </a:r>
          </a:p>
          <a:p>
            <a:pPr algn="ctr"/>
            <a:r>
              <a:rPr lang="en-US" sz="4000" dirty="0">
                <a:solidFill>
                  <a:schemeClr val="bg1"/>
                </a:solidFill>
                <a:latin typeface="+mj-lt"/>
              </a:rPr>
              <a:t>Minimum $10,000</a:t>
            </a:r>
          </a:p>
          <a:p>
            <a:pPr algn="ctr"/>
            <a:r>
              <a:rPr lang="en-US" sz="4000" dirty="0">
                <a:solidFill>
                  <a:schemeClr val="bg1"/>
                </a:solidFill>
                <a:latin typeface="+mj-lt"/>
              </a:rPr>
              <a:t>Maximum $400,000</a:t>
            </a:r>
          </a:p>
          <a:p>
            <a:pPr algn="ctr"/>
            <a:endParaRPr lang="en-US" sz="6000" dirty="0">
              <a:solidFill>
                <a:schemeClr val="bg1"/>
              </a:solidFill>
              <a:latin typeface="+mj-lt"/>
            </a:endParaRPr>
          </a:p>
          <a:p>
            <a:pPr algn="ctr"/>
            <a:endParaRPr lang="en-US" sz="4000" u="sng" dirty="0">
              <a:solidFill>
                <a:schemeClr val="bg1"/>
              </a:solidFill>
              <a:latin typeface="+mj-lt"/>
            </a:endParaRPr>
          </a:p>
          <a:p>
            <a:pPr algn="ctr"/>
            <a:r>
              <a:rPr lang="en-US" sz="4000" u="sng" dirty="0">
                <a:solidFill>
                  <a:schemeClr val="bg1"/>
                </a:solidFill>
                <a:latin typeface="+mj-lt"/>
              </a:rPr>
              <a:t>First Year Fee</a:t>
            </a:r>
          </a:p>
          <a:p>
            <a:pPr algn="ctr"/>
            <a:r>
              <a:rPr lang="en-US" sz="4000" dirty="0">
                <a:solidFill>
                  <a:schemeClr val="bg1"/>
                </a:solidFill>
                <a:latin typeface="+mj-lt"/>
              </a:rPr>
              <a:t>Minimum $5,000</a:t>
            </a:r>
          </a:p>
          <a:p>
            <a:pPr algn="ctr"/>
            <a:r>
              <a:rPr lang="en-US" sz="4000" dirty="0">
                <a:solidFill>
                  <a:schemeClr val="bg1"/>
                </a:solidFill>
                <a:latin typeface="+mj-lt"/>
              </a:rPr>
              <a:t>Maximum $50,000</a:t>
            </a:r>
          </a:p>
          <a:p>
            <a:pPr algn="ctr"/>
            <a:endParaRPr lang="en-US" sz="6000" dirty="0">
              <a:solidFill>
                <a:schemeClr val="bg1"/>
              </a:solidFill>
              <a:latin typeface="+mj-lt"/>
            </a:endParaRPr>
          </a:p>
        </p:txBody>
      </p:sp>
      <p:sp>
        <p:nvSpPr>
          <p:cNvPr id="4" name="object 4"/>
          <p:cNvSpPr txBox="1"/>
          <p:nvPr/>
        </p:nvSpPr>
        <p:spPr>
          <a:xfrm>
            <a:off x="9911720" y="2247902"/>
            <a:ext cx="5186045" cy="640715"/>
          </a:xfrm>
          <a:prstGeom prst="rect">
            <a:avLst/>
          </a:prstGeom>
        </p:spPr>
        <p:txBody>
          <a:bodyPr vert="horz" wrap="square" lIns="0" tIns="17145" rIns="0" bIns="0" rtlCol="0">
            <a:noAutofit/>
          </a:bodyPr>
          <a:lstStyle/>
          <a:p>
            <a:pPr marL="12700">
              <a:spcBef>
                <a:spcPts val="135"/>
              </a:spcBef>
              <a:tabLst>
                <a:tab pos="2440305" algn="l"/>
                <a:tab pos="3320415" algn="l"/>
              </a:tabLst>
            </a:pPr>
            <a:endParaRPr lang="en-US" sz="4800" dirty="0">
              <a:latin typeface="Calibri" panose="020F0502020204030204" pitchFamily="34" charset="0"/>
              <a:cs typeface="Calibri" panose="020F0502020204030204" pitchFamily="34" charset="0"/>
            </a:endParaRPr>
          </a:p>
        </p:txBody>
      </p:sp>
      <p:sp>
        <p:nvSpPr>
          <p:cNvPr id="5" name="object 5"/>
          <p:cNvSpPr/>
          <p:nvPr/>
        </p:nvSpPr>
        <p:spPr>
          <a:xfrm>
            <a:off x="0" y="0"/>
            <a:ext cx="8357234" cy="10286999"/>
          </a:xfrm>
          <a:custGeom>
            <a:avLst/>
            <a:gdLst/>
            <a:ahLst/>
            <a:cxnLst/>
            <a:rect l="l" t="t" r="r" b="b"/>
            <a:pathLst>
              <a:path w="8357234" h="10287000">
                <a:moveTo>
                  <a:pt x="0" y="10286998"/>
                </a:moveTo>
                <a:lnTo>
                  <a:pt x="0" y="0"/>
                </a:lnTo>
                <a:lnTo>
                  <a:pt x="8356958" y="0"/>
                </a:lnTo>
                <a:lnTo>
                  <a:pt x="8356958" y="10286998"/>
                </a:lnTo>
                <a:lnTo>
                  <a:pt x="0" y="10286998"/>
                </a:lnTo>
                <a:close/>
              </a:path>
            </a:pathLst>
          </a:custGeom>
          <a:solidFill>
            <a:srgbClr val="1D5287"/>
          </a:solidFill>
        </p:spPr>
        <p:txBody>
          <a:bodyPr wrap="square" lIns="0" tIns="0" rIns="0" bIns="0" rtlCol="0"/>
          <a:lstStyle/>
          <a:p>
            <a:r>
              <a:rPr lang="en-US" sz="6000" dirty="0">
                <a:solidFill>
                  <a:schemeClr val="bg1"/>
                </a:solidFill>
                <a:latin typeface="+mj-lt"/>
              </a:rPr>
              <a:t>New Website Home Page</a:t>
            </a:r>
          </a:p>
          <a:p>
            <a:r>
              <a:rPr lang="en-US" sz="2800" b="1" dirty="0">
                <a:solidFill>
                  <a:schemeClr val="bg1"/>
                </a:solidFill>
                <a:latin typeface="+mj-lt"/>
              </a:rPr>
              <a:t>Student Services Fee</a:t>
            </a:r>
            <a:endParaRPr lang="en-US" sz="2800" b="1" dirty="0">
              <a:solidFill>
                <a:schemeClr val="bg1"/>
              </a:solidFill>
              <a:latin typeface="+mj-lt"/>
              <a:hlinkClick r:id="rId3"/>
            </a:endParaRPr>
          </a:p>
          <a:p>
            <a:r>
              <a:rPr lang="en-US" sz="2800" b="1" dirty="0">
                <a:solidFill>
                  <a:schemeClr val="bg1"/>
                </a:solidFill>
                <a:latin typeface="+mj-lt"/>
                <a:hlinkClick r:id="rId3"/>
              </a:rPr>
              <a:t>https://academicadmin.arizona.edu/student-services-fee</a:t>
            </a:r>
            <a:endParaRPr lang="en-US" sz="2800" b="1" dirty="0">
              <a:solidFill>
                <a:schemeClr val="bg1"/>
              </a:solidFill>
              <a:latin typeface="+mj-lt"/>
            </a:endParaRPr>
          </a:p>
          <a:p>
            <a:endParaRPr lang="en-US" sz="3200" dirty="0">
              <a:solidFill>
                <a:schemeClr val="bg1"/>
              </a:solidFill>
              <a:latin typeface="+mj-lt"/>
            </a:endParaRPr>
          </a:p>
          <a:p>
            <a:endParaRPr lang="en-US" sz="6000" dirty="0">
              <a:solidFill>
                <a:schemeClr val="bg1"/>
              </a:solidFill>
              <a:latin typeface="+mj-lt"/>
            </a:endParaRPr>
          </a:p>
          <a:p>
            <a:endParaRPr lang="en-US" sz="6000" dirty="0">
              <a:solidFill>
                <a:schemeClr val="bg1"/>
              </a:solidFill>
              <a:latin typeface="+mj-lt"/>
            </a:endParaRPr>
          </a:p>
          <a:p>
            <a:endParaRPr lang="en-US" sz="6000" dirty="0">
              <a:solidFill>
                <a:schemeClr val="bg1"/>
              </a:solidFill>
              <a:latin typeface="+mj-lt"/>
            </a:endParaRPr>
          </a:p>
          <a:p>
            <a:r>
              <a:rPr lang="en-US" sz="2800" b="1" u="sng" dirty="0">
                <a:solidFill>
                  <a:schemeClr val="bg1"/>
                </a:solidFill>
                <a:latin typeface="+mj-lt"/>
              </a:rPr>
              <a:t>SSF FY25 Application</a:t>
            </a:r>
          </a:p>
          <a:p>
            <a:r>
              <a:rPr lang="en-US" sz="2800" b="1" dirty="0">
                <a:solidFill>
                  <a:schemeClr val="bg1"/>
                </a:solidFill>
                <a:latin typeface="+mj-lt"/>
                <a:hlinkClick r:id="rId4"/>
              </a:rPr>
              <a:t>https://arizona.infoready4.com/#applicationGrid/1924331</a:t>
            </a:r>
            <a:endParaRPr lang="en-US" sz="2800" b="1" dirty="0">
              <a:solidFill>
                <a:schemeClr val="bg1"/>
              </a:solidFill>
              <a:latin typeface="+mj-lt"/>
            </a:endParaRPr>
          </a:p>
          <a:p>
            <a:r>
              <a:rPr lang="en-US" sz="3600" dirty="0">
                <a:solidFill>
                  <a:schemeClr val="bg1"/>
                </a:solidFill>
                <a:latin typeface="+mj-lt"/>
              </a:rPr>
              <a:t>*</a:t>
            </a:r>
            <a:r>
              <a:rPr lang="en-US" sz="2800" dirty="0">
                <a:solidFill>
                  <a:schemeClr val="bg1"/>
                </a:solidFill>
                <a:latin typeface="+mj-lt"/>
              </a:rPr>
              <a:t>CHROME – preferred Browser*</a:t>
            </a:r>
            <a:endParaRPr lang="en-US" sz="2800" b="1" dirty="0">
              <a:solidFill>
                <a:schemeClr val="bg1"/>
              </a:solidFill>
              <a:latin typeface="+mj-lt"/>
            </a:endParaRPr>
          </a:p>
          <a:p>
            <a:endParaRPr lang="en-US" sz="2800" b="1" dirty="0">
              <a:solidFill>
                <a:schemeClr val="bg1"/>
              </a:solidFill>
              <a:latin typeface="+mj-lt"/>
            </a:endParaRPr>
          </a:p>
          <a:p>
            <a:r>
              <a:rPr lang="en-US" sz="2800" b="1" dirty="0">
                <a:solidFill>
                  <a:schemeClr val="bg1"/>
                </a:solidFill>
                <a:latin typeface="+mj-lt"/>
              </a:rPr>
              <a:t>First Year Fee</a:t>
            </a:r>
          </a:p>
          <a:p>
            <a:r>
              <a:rPr lang="en-US" sz="2800" b="1" dirty="0">
                <a:solidFill>
                  <a:schemeClr val="bg1"/>
                </a:solidFill>
                <a:latin typeface="+mj-lt"/>
                <a:hlinkClick r:id="rId5"/>
              </a:rPr>
              <a:t>https://academicadmin.arizona.edu/first-year-student-fee</a:t>
            </a:r>
            <a:endParaRPr lang="en-US" sz="2800" b="1" dirty="0">
              <a:solidFill>
                <a:schemeClr val="bg1"/>
              </a:solidFill>
              <a:latin typeface="+mj-lt"/>
            </a:endParaRPr>
          </a:p>
          <a:p>
            <a:endParaRPr lang="en-US" sz="2800" b="1" dirty="0">
              <a:solidFill>
                <a:schemeClr val="bg1"/>
              </a:solidFill>
              <a:latin typeface="+mj-lt"/>
            </a:endParaRPr>
          </a:p>
          <a:p>
            <a:r>
              <a:rPr lang="en-US" sz="2800" b="1" dirty="0">
                <a:solidFill>
                  <a:schemeClr val="bg1"/>
                </a:solidFill>
                <a:latin typeface="+mj-lt"/>
              </a:rPr>
              <a:t>The application process for First Year Fee will be the same process, applications will open for FY25 funding on 2/1/2024 and close on 3/11/2024 at Noon. </a:t>
            </a:r>
          </a:p>
          <a:p>
            <a:endParaRPr lang="en-US" sz="2800" b="1" dirty="0">
              <a:solidFill>
                <a:schemeClr val="bg1"/>
              </a:solidFill>
              <a:latin typeface="+mj-lt"/>
            </a:endParaRPr>
          </a:p>
          <a:p>
            <a:endParaRPr lang="en-US" sz="2800" b="1" dirty="0">
              <a:solidFill>
                <a:schemeClr val="bg1"/>
              </a:solidFill>
              <a:latin typeface="+mj-lt"/>
            </a:endParaRPr>
          </a:p>
        </p:txBody>
      </p:sp>
      <p:sp>
        <p:nvSpPr>
          <p:cNvPr id="6" name="object 6"/>
          <p:cNvSpPr txBox="1"/>
          <p:nvPr/>
        </p:nvSpPr>
        <p:spPr>
          <a:xfrm>
            <a:off x="1" y="114301"/>
            <a:ext cx="7924800" cy="5638800"/>
          </a:xfrm>
          <a:prstGeom prst="rect">
            <a:avLst/>
          </a:prstGeom>
        </p:spPr>
        <p:txBody>
          <a:bodyPr vert="horz" wrap="square" lIns="0" tIns="137160" rIns="0" bIns="0" rtlCol="0">
            <a:noAutofit/>
          </a:bodyPr>
          <a:lstStyle/>
          <a:p>
            <a:pPr marR="5080">
              <a:spcBef>
                <a:spcPts val="1080"/>
              </a:spcBef>
            </a:pPr>
            <a:endParaRPr sz="6600" spc="300" dirty="0">
              <a:solidFill>
                <a:schemeClr val="bg1"/>
              </a:solidFill>
              <a:latin typeface="Calibri" panose="020F0502020204030204" pitchFamily="34" charset="0"/>
              <a:cs typeface="Calibri" panose="020F0502020204030204" pitchFamily="34" charset="0"/>
            </a:endParaRPr>
          </a:p>
        </p:txBody>
      </p:sp>
      <p:pic>
        <p:nvPicPr>
          <p:cNvPr id="9" name="Picture 8" descr="Text&#10;&#10;Description automatically generated">
            <a:extLst>
              <a:ext uri="{FF2B5EF4-FFF2-40B4-BE49-F238E27FC236}">
                <a16:creationId xmlns:a16="http://schemas.microsoft.com/office/drawing/2014/main" id="{274D3870-13BF-F347-BDDD-C9E2A6FE77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pic>
        <p:nvPicPr>
          <p:cNvPr id="8" name="Picture 7">
            <a:extLst>
              <a:ext uri="{FF2B5EF4-FFF2-40B4-BE49-F238E27FC236}">
                <a16:creationId xmlns:a16="http://schemas.microsoft.com/office/drawing/2014/main" id="{EC88785D-4FFD-0B72-6096-B988256A43FA}"/>
              </a:ext>
            </a:extLst>
          </p:cNvPr>
          <p:cNvPicPr>
            <a:picLocks noChangeAspect="1"/>
          </p:cNvPicPr>
          <p:nvPr/>
        </p:nvPicPr>
        <p:blipFill>
          <a:blip r:embed="rId7"/>
          <a:stretch>
            <a:fillRect/>
          </a:stretch>
        </p:blipFill>
        <p:spPr>
          <a:xfrm>
            <a:off x="2586210" y="2557373"/>
            <a:ext cx="2752381" cy="2066667"/>
          </a:xfrm>
          <a:prstGeom prst="rect">
            <a:avLst/>
          </a:prstGeom>
        </p:spPr>
      </p:pic>
    </p:spTree>
    <p:extLst>
      <p:ext uri="{BB962C8B-B14F-4D97-AF65-F5344CB8AC3E}">
        <p14:creationId xmlns:p14="http://schemas.microsoft.com/office/powerpoint/2010/main" val="340571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35803" y="114300"/>
            <a:ext cx="9792676" cy="9906000"/>
          </a:xfrm>
          <a:custGeom>
            <a:avLst/>
            <a:gdLst/>
            <a:ahLst/>
            <a:cxnLst/>
            <a:rect l="l" t="t" r="r" b="b"/>
            <a:pathLst>
              <a:path w="9931400" h="10287000">
                <a:moveTo>
                  <a:pt x="0" y="10286999"/>
                </a:moveTo>
                <a:lnTo>
                  <a:pt x="9931040" y="10286999"/>
                </a:lnTo>
                <a:lnTo>
                  <a:pt x="9931040" y="0"/>
                </a:lnTo>
                <a:lnTo>
                  <a:pt x="0" y="0"/>
                </a:lnTo>
                <a:lnTo>
                  <a:pt x="0" y="10286999"/>
                </a:lnTo>
                <a:close/>
              </a:path>
            </a:pathLst>
          </a:custGeom>
          <a:solidFill>
            <a:srgbClr val="0C234A"/>
          </a:solidFill>
        </p:spPr>
        <p:txBody>
          <a:bodyPr wrap="square" lIns="0" tIns="0" rIns="0" bIns="0" rtlCol="0"/>
          <a:lstStyle/>
          <a:p>
            <a:pPr algn="ctr"/>
            <a:r>
              <a:rPr lang="en-US" sz="4800" dirty="0">
                <a:solidFill>
                  <a:schemeClr val="bg1"/>
                </a:solidFill>
                <a:latin typeface="+mj-lt"/>
              </a:rPr>
              <a:t>Subject: Director Approval for New Proposal Submission</a:t>
            </a:r>
          </a:p>
          <a:p>
            <a:pPr algn="ctr"/>
            <a:endParaRPr lang="en-US" sz="4800" dirty="0">
              <a:solidFill>
                <a:schemeClr val="bg1"/>
              </a:solidFill>
              <a:latin typeface="+mj-lt"/>
            </a:endParaRPr>
          </a:p>
          <a:p>
            <a:pPr algn="ctr"/>
            <a:r>
              <a:rPr lang="en-US" sz="4800" dirty="0">
                <a:solidFill>
                  <a:schemeClr val="bg1"/>
                </a:solidFill>
                <a:latin typeface="+mj-lt"/>
              </a:rPr>
              <a:t>*Should be in a memo format and include:</a:t>
            </a:r>
          </a:p>
          <a:p>
            <a:pPr algn="ctr"/>
            <a:endParaRPr lang="en-US" sz="3200" dirty="0">
              <a:solidFill>
                <a:schemeClr val="bg1"/>
              </a:solidFill>
              <a:latin typeface="+mj-lt"/>
            </a:endParaRPr>
          </a:p>
          <a:p>
            <a:pPr algn="ctr"/>
            <a:endParaRPr lang="en-US" sz="3200" dirty="0">
              <a:solidFill>
                <a:schemeClr val="bg1"/>
              </a:solidFill>
              <a:latin typeface="+mj-lt"/>
            </a:endParaRPr>
          </a:p>
          <a:p>
            <a:pPr marL="571500" indent="-571500" algn="ctr">
              <a:buFont typeface="Arial" panose="020B0604020202020204" pitchFamily="34" charset="0"/>
              <a:buChar char="•"/>
            </a:pPr>
            <a:r>
              <a:rPr lang="en-US" sz="3600" dirty="0">
                <a:solidFill>
                  <a:schemeClr val="bg1"/>
                </a:solidFill>
                <a:latin typeface="+mj-lt"/>
              </a:rPr>
              <a:t>Project name</a:t>
            </a:r>
          </a:p>
          <a:p>
            <a:pPr marL="571500" indent="-571500" algn="ctr">
              <a:buFont typeface="Arial" panose="020B0604020202020204" pitchFamily="34" charset="0"/>
              <a:buChar char="•"/>
            </a:pPr>
            <a:r>
              <a:rPr lang="en-US" sz="3600" dirty="0">
                <a:solidFill>
                  <a:schemeClr val="bg1"/>
                </a:solidFill>
                <a:latin typeface="+mj-lt"/>
              </a:rPr>
              <a:t>Brief project description</a:t>
            </a:r>
          </a:p>
          <a:p>
            <a:pPr marL="571500" indent="-571500" algn="ctr">
              <a:buFont typeface="Arial" panose="020B0604020202020204" pitchFamily="34" charset="0"/>
              <a:buChar char="•"/>
            </a:pPr>
            <a:r>
              <a:rPr lang="en-US" sz="3600" dirty="0">
                <a:solidFill>
                  <a:schemeClr val="bg1"/>
                </a:solidFill>
                <a:latin typeface="+mj-lt"/>
              </a:rPr>
              <a:t>Amount and years of funding requested</a:t>
            </a:r>
          </a:p>
          <a:p>
            <a:pPr marL="571500" indent="-571500" algn="ctr">
              <a:buFont typeface="Arial" panose="020B0604020202020204" pitchFamily="34" charset="0"/>
              <a:buChar char="•"/>
            </a:pPr>
            <a:r>
              <a:rPr lang="en-US" sz="3600" dirty="0">
                <a:solidFill>
                  <a:schemeClr val="bg1"/>
                </a:solidFill>
                <a:latin typeface="+mj-lt"/>
              </a:rPr>
              <a:t>Confirmation of Director’s support</a:t>
            </a:r>
          </a:p>
          <a:p>
            <a:pPr algn="ctr"/>
            <a:r>
              <a:rPr lang="en-US" sz="4800" dirty="0">
                <a:solidFill>
                  <a:schemeClr val="bg1"/>
                </a:solidFill>
                <a:latin typeface="+mj-lt"/>
              </a:rPr>
              <a:t> </a:t>
            </a:r>
            <a:r>
              <a:rPr lang="en-US" sz="3600" dirty="0">
                <a:solidFill>
                  <a:schemeClr val="bg1"/>
                </a:solidFill>
                <a:latin typeface="+mj-lt"/>
              </a:rPr>
              <a:t> </a:t>
            </a:r>
            <a:endParaRPr lang="en-US" sz="3200" dirty="0">
              <a:solidFill>
                <a:schemeClr val="bg1"/>
              </a:solidFill>
              <a:latin typeface="+mj-lt"/>
            </a:endParaRPr>
          </a:p>
          <a:p>
            <a:pPr algn="ctr"/>
            <a:r>
              <a:rPr lang="en-US" sz="3200" i="1" dirty="0">
                <a:solidFill>
                  <a:schemeClr val="bg1"/>
                </a:solidFill>
                <a:latin typeface="+mj-lt"/>
              </a:rPr>
              <a:t>  </a:t>
            </a:r>
          </a:p>
        </p:txBody>
      </p:sp>
      <p:sp>
        <p:nvSpPr>
          <p:cNvPr id="4" name="object 4"/>
          <p:cNvSpPr txBox="1"/>
          <p:nvPr/>
        </p:nvSpPr>
        <p:spPr>
          <a:xfrm>
            <a:off x="9911720" y="2247902"/>
            <a:ext cx="5186045" cy="640715"/>
          </a:xfrm>
          <a:prstGeom prst="rect">
            <a:avLst/>
          </a:prstGeom>
        </p:spPr>
        <p:txBody>
          <a:bodyPr vert="horz" wrap="square" lIns="0" tIns="17145" rIns="0" bIns="0" rtlCol="0">
            <a:noAutofit/>
          </a:bodyPr>
          <a:lstStyle/>
          <a:p>
            <a:pPr marL="12700">
              <a:spcBef>
                <a:spcPts val="135"/>
              </a:spcBef>
              <a:tabLst>
                <a:tab pos="2440305" algn="l"/>
                <a:tab pos="3320415" algn="l"/>
              </a:tabLst>
            </a:pPr>
            <a:endParaRPr lang="en-US" sz="4800" dirty="0">
              <a:latin typeface="Calibri" panose="020F0502020204030204" pitchFamily="34" charset="0"/>
              <a:cs typeface="Calibri" panose="020F0502020204030204" pitchFamily="34" charset="0"/>
            </a:endParaRPr>
          </a:p>
        </p:txBody>
      </p:sp>
      <p:sp>
        <p:nvSpPr>
          <p:cNvPr id="5" name="object 5"/>
          <p:cNvSpPr/>
          <p:nvPr/>
        </p:nvSpPr>
        <p:spPr>
          <a:xfrm>
            <a:off x="59522" y="0"/>
            <a:ext cx="8316759" cy="10172699"/>
          </a:xfrm>
          <a:custGeom>
            <a:avLst/>
            <a:gdLst/>
            <a:ahLst/>
            <a:cxnLst/>
            <a:rect l="l" t="t" r="r" b="b"/>
            <a:pathLst>
              <a:path w="8357234" h="10287000">
                <a:moveTo>
                  <a:pt x="0" y="10286998"/>
                </a:moveTo>
                <a:lnTo>
                  <a:pt x="0" y="0"/>
                </a:lnTo>
                <a:lnTo>
                  <a:pt x="8356958" y="0"/>
                </a:lnTo>
                <a:lnTo>
                  <a:pt x="8356958" y="10286998"/>
                </a:lnTo>
                <a:lnTo>
                  <a:pt x="0" y="10286998"/>
                </a:lnTo>
                <a:close/>
              </a:path>
            </a:pathLst>
          </a:custGeom>
          <a:solidFill>
            <a:srgbClr val="1D5287"/>
          </a:solidFill>
        </p:spPr>
        <p:txBody>
          <a:bodyPr wrap="square" lIns="0" tIns="0" rIns="0" bIns="0" rtlCol="0"/>
          <a:lstStyle/>
          <a:p>
            <a:pPr algn="ctr"/>
            <a:r>
              <a:rPr lang="en-US" sz="4800" b="1" u="sng" dirty="0">
                <a:solidFill>
                  <a:schemeClr val="bg1"/>
                </a:solidFill>
                <a:latin typeface="+mj-lt"/>
              </a:rPr>
              <a:t>Unit Leader Letter of Support required</a:t>
            </a:r>
          </a:p>
          <a:p>
            <a:pPr algn="ctr"/>
            <a:endParaRPr lang="en-US" sz="4800" b="1" u="sng" dirty="0">
              <a:solidFill>
                <a:schemeClr val="bg1"/>
              </a:solidFill>
              <a:latin typeface="+mj-lt"/>
            </a:endParaRPr>
          </a:p>
          <a:p>
            <a:pPr algn="ctr">
              <a:lnSpc>
                <a:spcPct val="150000"/>
              </a:lnSpc>
            </a:pPr>
            <a:r>
              <a:rPr lang="en-US" sz="3600" dirty="0">
                <a:solidFill>
                  <a:schemeClr val="bg1"/>
                </a:solidFill>
                <a:effectLst/>
                <a:latin typeface="+mj-lt"/>
                <a:ea typeface="Calibri" panose="020F0502020204030204" pitchFamily="34" charset="0"/>
              </a:rPr>
              <a:t>Beginning </a:t>
            </a:r>
            <a:r>
              <a:rPr lang="en-US" sz="3600" dirty="0">
                <a:solidFill>
                  <a:schemeClr val="bg1"/>
                </a:solidFill>
                <a:latin typeface="+mj-lt"/>
                <a:ea typeface="Calibri" panose="020F0502020204030204" pitchFamily="34" charset="0"/>
              </a:rPr>
              <a:t>with the </a:t>
            </a:r>
            <a:r>
              <a:rPr lang="en-US" sz="3600" dirty="0">
                <a:solidFill>
                  <a:schemeClr val="bg1"/>
                </a:solidFill>
                <a:effectLst/>
                <a:latin typeface="+mj-lt"/>
                <a:ea typeface="Calibri" panose="020F0502020204030204" pitchFamily="34" charset="0"/>
              </a:rPr>
              <a:t>FY25 application process, </a:t>
            </a:r>
          </a:p>
          <a:p>
            <a:pPr algn="ctr">
              <a:lnSpc>
                <a:spcPct val="150000"/>
              </a:lnSpc>
            </a:pPr>
            <a:r>
              <a:rPr lang="en-US" sz="3600" dirty="0">
                <a:solidFill>
                  <a:schemeClr val="bg1"/>
                </a:solidFill>
                <a:effectLst/>
                <a:latin typeface="+mj-lt"/>
                <a:ea typeface="Calibri" panose="020F0502020204030204" pitchFamily="34" charset="0"/>
              </a:rPr>
              <a:t>every new proposal application submission </a:t>
            </a:r>
          </a:p>
          <a:p>
            <a:pPr algn="ctr">
              <a:lnSpc>
                <a:spcPct val="150000"/>
              </a:lnSpc>
            </a:pPr>
            <a:r>
              <a:rPr lang="en-US" sz="3600" b="1" dirty="0">
                <a:solidFill>
                  <a:schemeClr val="bg1"/>
                </a:solidFill>
                <a:effectLst/>
                <a:latin typeface="+mj-lt"/>
                <a:ea typeface="Calibri" panose="020F0502020204030204" pitchFamily="34" charset="0"/>
              </a:rPr>
              <a:t>must include </a:t>
            </a:r>
            <a:r>
              <a:rPr lang="en-US" sz="3600" dirty="0">
                <a:solidFill>
                  <a:schemeClr val="bg1"/>
                </a:solidFill>
                <a:effectLst/>
                <a:latin typeface="+mj-lt"/>
                <a:ea typeface="Calibri" panose="020F0502020204030204" pitchFamily="34" charset="0"/>
              </a:rPr>
              <a:t>a one page PDF memorandum from the leader of the respective</a:t>
            </a:r>
          </a:p>
          <a:p>
            <a:pPr algn="ctr">
              <a:lnSpc>
                <a:spcPct val="150000"/>
              </a:lnSpc>
            </a:pPr>
            <a:r>
              <a:rPr lang="en-US" sz="3600" dirty="0">
                <a:solidFill>
                  <a:schemeClr val="bg1"/>
                </a:solidFill>
                <a:effectLst/>
                <a:latin typeface="+mj-lt"/>
                <a:ea typeface="Calibri" panose="020F0502020204030204" pitchFamily="34" charset="0"/>
              </a:rPr>
              <a:t> unit, affirming their awareness of the </a:t>
            </a:r>
          </a:p>
          <a:p>
            <a:pPr algn="ctr">
              <a:lnSpc>
                <a:spcPct val="150000"/>
              </a:lnSpc>
            </a:pPr>
            <a:r>
              <a:rPr lang="en-US" sz="3600" dirty="0">
                <a:solidFill>
                  <a:schemeClr val="bg1"/>
                </a:solidFill>
                <a:effectLst/>
                <a:latin typeface="+mj-lt"/>
                <a:ea typeface="Calibri" panose="020F0502020204030204" pitchFamily="34" charset="0"/>
              </a:rPr>
              <a:t>submission of the project.</a:t>
            </a:r>
            <a:endParaRPr lang="en-US" sz="3600" dirty="0">
              <a:solidFill>
                <a:schemeClr val="bg1"/>
              </a:solidFill>
              <a:latin typeface="+mj-lt"/>
            </a:endParaRPr>
          </a:p>
        </p:txBody>
      </p:sp>
      <p:sp>
        <p:nvSpPr>
          <p:cNvPr id="6" name="object 6"/>
          <p:cNvSpPr txBox="1"/>
          <p:nvPr/>
        </p:nvSpPr>
        <p:spPr>
          <a:xfrm>
            <a:off x="1" y="114301"/>
            <a:ext cx="7924800" cy="5638800"/>
          </a:xfrm>
          <a:prstGeom prst="rect">
            <a:avLst/>
          </a:prstGeom>
        </p:spPr>
        <p:txBody>
          <a:bodyPr vert="horz" wrap="square" lIns="0" tIns="137160" rIns="0" bIns="0" rtlCol="0">
            <a:noAutofit/>
          </a:bodyPr>
          <a:lstStyle/>
          <a:p>
            <a:pPr marR="5080">
              <a:spcBef>
                <a:spcPts val="1080"/>
              </a:spcBef>
            </a:pPr>
            <a:endParaRPr sz="6600" spc="300" dirty="0">
              <a:solidFill>
                <a:schemeClr val="bg1"/>
              </a:solidFill>
              <a:latin typeface="Calibri" panose="020F0502020204030204" pitchFamily="34" charset="0"/>
              <a:cs typeface="Calibri" panose="020F0502020204030204" pitchFamily="34" charset="0"/>
            </a:endParaRPr>
          </a:p>
        </p:txBody>
      </p:sp>
      <p:pic>
        <p:nvPicPr>
          <p:cNvPr id="9" name="Picture 8" descr="Text&#10;&#10;Description automatically generated">
            <a:extLst>
              <a:ext uri="{FF2B5EF4-FFF2-40B4-BE49-F238E27FC236}">
                <a16:creationId xmlns:a16="http://schemas.microsoft.com/office/drawing/2014/main" id="{274D3870-13BF-F347-BDDD-C9E2A6FE7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1580" y="9252587"/>
            <a:ext cx="1962760" cy="462915"/>
          </a:xfrm>
          <a:prstGeom prst="rect">
            <a:avLst/>
          </a:prstGeom>
        </p:spPr>
      </p:pic>
    </p:spTree>
    <p:extLst>
      <p:ext uri="{BB962C8B-B14F-4D97-AF65-F5344CB8AC3E}">
        <p14:creationId xmlns:p14="http://schemas.microsoft.com/office/powerpoint/2010/main" val="174651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idx="4294967295"/>
          </p:nvPr>
        </p:nvSpPr>
        <p:spPr>
          <a:xfrm>
            <a:off x="457200" y="165306"/>
            <a:ext cx="7467600" cy="9626394"/>
          </a:xfrm>
          <a:prstGeom prst="rect">
            <a:avLst/>
          </a:prstGeom>
        </p:spPr>
        <p:txBody>
          <a:bodyPr vert="horz" wrap="square" lIns="0" tIns="133985" rIns="0" bIns="0" rtlCol="0">
            <a:noAutofit/>
          </a:bodyPr>
          <a:lstStyle/>
          <a:p>
            <a:pPr marR="5080" algn="ctr">
              <a:spcBef>
                <a:spcPts val="1055"/>
              </a:spcBef>
            </a:pPr>
            <a:r>
              <a:rPr lang="en-US" sz="5400" b="1" dirty="0">
                <a:solidFill>
                  <a:schemeClr val="bg1"/>
                </a:solidFill>
                <a:latin typeface="Calibri Light" panose="020F0302020204030204" pitchFamily="34" charset="0"/>
                <a:cs typeface="Calibri Light" panose="020F0302020204030204" pitchFamily="34" charset="0"/>
              </a:rPr>
              <a:t>Proposal Submission </a:t>
            </a:r>
            <a:r>
              <a:rPr lang="en-US" sz="6600" b="1" dirty="0">
                <a:solidFill>
                  <a:schemeClr val="bg1"/>
                </a:solidFill>
                <a:latin typeface="Calibri Light" panose="020F0302020204030204" pitchFamily="34" charset="0"/>
                <a:cs typeface="Calibri Light" panose="020F0302020204030204" pitchFamily="34" charset="0"/>
              </a:rPr>
              <a:t>changes</a:t>
            </a:r>
            <a:r>
              <a:rPr lang="en-US" sz="5400" b="1" dirty="0">
                <a:solidFill>
                  <a:schemeClr val="bg1"/>
                </a:solidFill>
                <a:latin typeface="Calibri Light" panose="020F0302020204030204" pitchFamily="34" charset="0"/>
                <a:cs typeface="Calibri Light" panose="020F0302020204030204" pitchFamily="34" charset="0"/>
              </a:rPr>
              <a:t> for New SSF &amp; FYF Projects.</a:t>
            </a:r>
            <a:br>
              <a:rPr lang="en-US" sz="6600" dirty="0">
                <a:solidFill>
                  <a:schemeClr val="bg1"/>
                </a:solidFill>
                <a:latin typeface="Calibri Light" panose="020F0302020204030204" pitchFamily="34" charset="0"/>
                <a:cs typeface="Calibri Light" panose="020F0302020204030204" pitchFamily="34" charset="0"/>
              </a:rPr>
            </a:br>
            <a:br>
              <a:rPr lang="en-US" sz="6600" dirty="0">
                <a:solidFill>
                  <a:schemeClr val="bg1"/>
                </a:solidFill>
                <a:latin typeface="Calibri Light" panose="020F0302020204030204" pitchFamily="34" charset="0"/>
                <a:cs typeface="Calibri Light" panose="020F0302020204030204" pitchFamily="34" charset="0"/>
              </a:rPr>
            </a:br>
            <a:r>
              <a:rPr lang="en-US" sz="3200" b="1" dirty="0">
                <a:solidFill>
                  <a:schemeClr val="bg1"/>
                </a:solidFill>
                <a:latin typeface="Calibri Light" panose="020F0302020204030204" pitchFamily="34" charset="0"/>
                <a:cs typeface="Calibri Light" panose="020F0302020204030204" pitchFamily="34" charset="0"/>
              </a:rPr>
              <a:t>Question responses will have a character Limit of 250 words maximum or about 1,500 characters with space </a:t>
            </a:r>
            <a:br>
              <a:rPr lang="en-US" sz="3200" b="1" dirty="0">
                <a:solidFill>
                  <a:schemeClr val="bg1"/>
                </a:solidFill>
                <a:latin typeface="Calibri Light" panose="020F0302020204030204" pitchFamily="34" charset="0"/>
                <a:cs typeface="Calibri Light" panose="020F0302020204030204" pitchFamily="34" charset="0"/>
              </a:rPr>
            </a:br>
            <a:br>
              <a:rPr lang="en-US" sz="3200" b="1" dirty="0">
                <a:solidFill>
                  <a:schemeClr val="bg1"/>
                </a:solidFill>
                <a:latin typeface="Calibri Light" panose="020F0302020204030204" pitchFamily="34" charset="0"/>
                <a:cs typeface="Calibri Light" panose="020F0302020204030204" pitchFamily="34" charset="0"/>
              </a:rPr>
            </a:br>
            <a:r>
              <a:rPr lang="en-US" sz="3200" b="1" dirty="0">
                <a:solidFill>
                  <a:schemeClr val="bg1"/>
                </a:solidFill>
                <a:latin typeface="Calibri Light" panose="020F0302020204030204" pitchFamily="34" charset="0"/>
                <a:cs typeface="Calibri Light" panose="020F0302020204030204" pitchFamily="34" charset="0"/>
              </a:rPr>
              <a:t>You will be able to attach up to 2 pages of additional information in a PDF format  if you would like to provide more information about your project.</a:t>
            </a:r>
            <a:endParaRPr sz="3200" b="1" dirty="0">
              <a:solidFill>
                <a:schemeClr val="bg1"/>
              </a:solidFill>
              <a:latin typeface="Calibri Light" panose="020F0302020204030204" pitchFamily="34" charset="0"/>
              <a:cs typeface="Calibri Light" panose="020F0302020204030204" pitchFamily="34" charset="0"/>
            </a:endParaRPr>
          </a:p>
        </p:txBody>
      </p:sp>
      <p:sp>
        <p:nvSpPr>
          <p:cNvPr id="10" name="object 10"/>
          <p:cNvSpPr txBox="1"/>
          <p:nvPr/>
        </p:nvSpPr>
        <p:spPr>
          <a:xfrm>
            <a:off x="11565974" y="165306"/>
            <a:ext cx="6112426" cy="3301794"/>
          </a:xfrm>
          <a:prstGeom prst="rect">
            <a:avLst/>
          </a:prstGeom>
        </p:spPr>
        <p:txBody>
          <a:bodyPr vert="horz" wrap="square" lIns="0" tIns="12700" rIns="0" bIns="0" rtlCol="0">
            <a:noAutofit/>
          </a:bodyPr>
          <a:lstStyle/>
          <a:p>
            <a:pPr lvl="0"/>
            <a:endParaRPr lang="en-US" sz="2700" dirty="0">
              <a:solidFill>
                <a:schemeClr val="bg1"/>
              </a:solidFill>
            </a:endParaRPr>
          </a:p>
        </p:txBody>
      </p:sp>
      <p:sp>
        <p:nvSpPr>
          <p:cNvPr id="11" name="object 11"/>
          <p:cNvSpPr txBox="1"/>
          <p:nvPr/>
        </p:nvSpPr>
        <p:spPr>
          <a:xfrm>
            <a:off x="11565974" y="3619500"/>
            <a:ext cx="6112426" cy="3810000"/>
          </a:xfrm>
          <a:prstGeom prst="rect">
            <a:avLst/>
          </a:prstGeom>
        </p:spPr>
        <p:txBody>
          <a:bodyPr vert="horz" wrap="square" lIns="0" tIns="12700" rIns="0" bIns="0" rtlCol="0">
            <a:noAutofit/>
          </a:bodyPr>
          <a:lstStyle/>
          <a:p>
            <a:pPr lvl="0"/>
            <a:endParaRPr lang="en-US" sz="2400" b="1" dirty="0">
              <a:solidFill>
                <a:schemeClr val="bg1"/>
              </a:solidFill>
            </a:endParaRPr>
          </a:p>
          <a:p>
            <a:pPr lvl="0"/>
            <a:r>
              <a:rPr lang="en-US" sz="2400" b="1" dirty="0">
                <a:solidFill>
                  <a:schemeClr val="bg1"/>
                </a:solidFill>
              </a:rPr>
              <a:t> </a:t>
            </a:r>
          </a:p>
        </p:txBody>
      </p:sp>
      <p:sp>
        <p:nvSpPr>
          <p:cNvPr id="12" name="object 12"/>
          <p:cNvSpPr txBox="1"/>
          <p:nvPr/>
        </p:nvSpPr>
        <p:spPr>
          <a:xfrm>
            <a:off x="11565974" y="7915863"/>
            <a:ext cx="5883826" cy="1428161"/>
          </a:xfrm>
          <a:prstGeom prst="rect">
            <a:avLst/>
          </a:prstGeom>
        </p:spPr>
        <p:txBody>
          <a:bodyPr vert="horz" wrap="square" lIns="0" tIns="12700" rIns="0" bIns="0" rtlCol="0">
            <a:noAutofit/>
          </a:bodyPr>
          <a:lstStyle/>
          <a:p>
            <a:pPr marL="12700">
              <a:spcBef>
                <a:spcPts val="100"/>
              </a:spcBef>
            </a:pPr>
            <a:endParaRPr lang="en-US" sz="2400" dirty="0">
              <a:solidFill>
                <a:schemeClr val="bg1"/>
              </a:solidFill>
            </a:endParaRPr>
          </a:p>
        </p:txBody>
      </p:sp>
      <p:sp>
        <p:nvSpPr>
          <p:cNvPr id="7" name="TextBox 6">
            <a:extLst>
              <a:ext uri="{FF2B5EF4-FFF2-40B4-BE49-F238E27FC236}">
                <a16:creationId xmlns:a16="http://schemas.microsoft.com/office/drawing/2014/main" id="{25B9D6D2-DA45-F63E-A4ED-974E6F60FB47}"/>
              </a:ext>
            </a:extLst>
          </p:cNvPr>
          <p:cNvSpPr txBox="1"/>
          <p:nvPr/>
        </p:nvSpPr>
        <p:spPr>
          <a:xfrm>
            <a:off x="8458200" y="593049"/>
            <a:ext cx="9525000" cy="7817525"/>
          </a:xfrm>
          <a:prstGeom prst="rect">
            <a:avLst/>
          </a:prstGeom>
          <a:noFill/>
        </p:spPr>
        <p:txBody>
          <a:bodyPr wrap="square" rtlCol="0">
            <a:spAutoFit/>
          </a:bodyPr>
          <a:lstStyle/>
          <a:p>
            <a:pPr algn="ctr"/>
            <a:r>
              <a:rPr lang="en-US" sz="5400" b="1" u="sng" dirty="0">
                <a:solidFill>
                  <a:schemeClr val="bg1"/>
                </a:solidFill>
              </a:rPr>
              <a:t>Applicant Questions</a:t>
            </a:r>
          </a:p>
          <a:p>
            <a:pPr>
              <a:buFont typeface="Arial" panose="020B0604020202020204" pitchFamily="34" charset="0"/>
              <a:buChar char="•"/>
            </a:pPr>
            <a:endParaRPr lang="en-US" sz="2800" dirty="0">
              <a:solidFill>
                <a:schemeClr val="bg1"/>
              </a:solidFill>
            </a:endParaRPr>
          </a:p>
          <a:p>
            <a:pPr>
              <a:buFont typeface="Arial" panose="020B0604020202020204" pitchFamily="34" charset="0"/>
              <a:buChar char="•"/>
            </a:pPr>
            <a:endParaRPr lang="en-US" sz="2800" dirty="0">
              <a:solidFill>
                <a:schemeClr val="bg1"/>
              </a:solidFill>
            </a:endParaRPr>
          </a:p>
          <a:p>
            <a:pPr>
              <a:buFont typeface="Arial" panose="020B0604020202020204" pitchFamily="34" charset="0"/>
              <a:buChar char="•"/>
            </a:pPr>
            <a:r>
              <a:rPr lang="en-US" sz="2800" dirty="0">
                <a:solidFill>
                  <a:schemeClr val="bg1"/>
                </a:solidFill>
              </a:rPr>
              <a:t>Project Description, which includes a Statement on how the project/program supports or enhances the student experience and positively impacts student life.</a:t>
            </a:r>
          </a:p>
          <a:p>
            <a:pPr>
              <a:buFont typeface="Arial" panose="020B0604020202020204" pitchFamily="34" charset="0"/>
              <a:buChar char="•"/>
            </a:pPr>
            <a:endParaRPr lang="en-US" sz="2800" dirty="0">
              <a:solidFill>
                <a:schemeClr val="bg1"/>
              </a:solidFill>
            </a:endParaRPr>
          </a:p>
          <a:p>
            <a:pPr>
              <a:buFont typeface="Arial" panose="020B0604020202020204" pitchFamily="34" charset="0"/>
              <a:buChar char="•"/>
            </a:pPr>
            <a:r>
              <a:rPr lang="en-US" sz="2800" dirty="0">
                <a:solidFill>
                  <a:schemeClr val="bg1"/>
                </a:solidFill>
              </a:rPr>
              <a:t>Reason(s) for creating and/or maintaining the project/program.</a:t>
            </a:r>
          </a:p>
          <a:p>
            <a:pPr>
              <a:buFont typeface="Arial" panose="020B0604020202020204" pitchFamily="34" charset="0"/>
              <a:buChar char="•"/>
            </a:pPr>
            <a:endParaRPr lang="en-US" sz="2800" dirty="0">
              <a:solidFill>
                <a:schemeClr val="bg1"/>
              </a:solidFill>
            </a:endParaRPr>
          </a:p>
          <a:p>
            <a:pPr>
              <a:buFont typeface="Arial" panose="020B0604020202020204" pitchFamily="34" charset="0"/>
              <a:buChar char="•"/>
            </a:pPr>
            <a:r>
              <a:rPr lang="en-US" sz="2800" dirty="0">
                <a:solidFill>
                  <a:schemeClr val="bg1"/>
                </a:solidFill>
              </a:rPr>
              <a:t>The number of students who will be directly impacted by the project/program.</a:t>
            </a:r>
          </a:p>
          <a:p>
            <a:pPr>
              <a:buFont typeface="Arial" panose="020B0604020202020204" pitchFamily="34" charset="0"/>
              <a:buChar char="•"/>
            </a:pPr>
            <a:endParaRPr lang="en-US" sz="2800" dirty="0">
              <a:solidFill>
                <a:schemeClr val="bg1"/>
              </a:solidFill>
            </a:endParaRPr>
          </a:p>
          <a:p>
            <a:pPr>
              <a:buFont typeface="Arial" panose="020B0604020202020204" pitchFamily="34" charset="0"/>
              <a:buChar char="•"/>
            </a:pPr>
            <a:r>
              <a:rPr lang="en-US" sz="2800" dirty="0">
                <a:solidFill>
                  <a:schemeClr val="bg1"/>
                </a:solidFill>
              </a:rPr>
              <a:t>Statement on how the success of the project/program will be assessed.</a:t>
            </a:r>
          </a:p>
          <a:p>
            <a:pPr>
              <a:buFont typeface="Arial" panose="020B0604020202020204" pitchFamily="34" charset="0"/>
              <a:buChar char="•"/>
            </a:pPr>
            <a:endParaRPr lang="en-US" sz="2800" dirty="0">
              <a:solidFill>
                <a:schemeClr val="bg1"/>
              </a:solidFill>
            </a:endParaRPr>
          </a:p>
          <a:p>
            <a:pPr>
              <a:buFont typeface="Arial" panose="020B0604020202020204" pitchFamily="34" charset="0"/>
              <a:buChar char="•"/>
            </a:pPr>
            <a:r>
              <a:rPr lang="en-US" sz="2800" dirty="0">
                <a:solidFill>
                  <a:schemeClr val="bg1"/>
                </a:solidFill>
              </a:rPr>
              <a:t>Statement on how the project/program will be sustained beyond the duration of the SSF and FYF funding</a:t>
            </a:r>
            <a:endParaRPr lang="en-US" sz="5400" dirty="0">
              <a:solidFill>
                <a:schemeClr val="bg1"/>
              </a:solidFill>
            </a:endParaRPr>
          </a:p>
        </p:txBody>
      </p:sp>
    </p:spTree>
    <p:extLst>
      <p:ext uri="{BB962C8B-B14F-4D97-AF65-F5344CB8AC3E}">
        <p14:creationId xmlns:p14="http://schemas.microsoft.com/office/powerpoint/2010/main" val="361907119"/>
      </p:ext>
    </p:extLst>
  </p:cSld>
  <p:clrMapOvr>
    <a:masterClrMapping/>
  </p:clrMapOvr>
</p:sld>
</file>

<file path=ppt/theme/theme1.xml><?xml version="1.0" encoding="utf-8"?>
<a:theme xmlns:a="http://schemas.openxmlformats.org/drawingml/2006/main" name="UArizona">
  <a:themeElements>
    <a:clrScheme name="UArizona">
      <a:dk1>
        <a:srgbClr val="0C234B"/>
      </a:dk1>
      <a:lt1>
        <a:srgbClr val="FFFFFF"/>
      </a:lt1>
      <a:dk2>
        <a:srgbClr val="1F497D"/>
      </a:dk2>
      <a:lt2>
        <a:srgbClr val="FFFFFF"/>
      </a:lt2>
      <a:accent1>
        <a:srgbClr val="25669A"/>
      </a:accent1>
      <a:accent2>
        <a:srgbClr val="BB1B29"/>
      </a:accent2>
      <a:accent3>
        <a:srgbClr val="EF4056"/>
      </a:accent3>
      <a:accent4>
        <a:srgbClr val="90DAEF"/>
      </a:accent4>
      <a:accent5>
        <a:srgbClr val="25669A"/>
      </a:accent5>
      <a:accent6>
        <a:srgbClr val="1E5188"/>
      </a:accent6>
      <a:hlink>
        <a:srgbClr val="FFFFFF"/>
      </a:hlink>
      <a:folHlink>
        <a:srgbClr val="BB1B2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Arizona" id="{F050E6FF-45A1-C64D-8D05-41DFF266D74B}" vid="{8061C59E-3A69-7A49-9391-6E80FFB842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C148E9E341D4F890ADDDEE71A50A4" ma:contentTypeVersion="21" ma:contentTypeDescription="Create a new document." ma:contentTypeScope="" ma:versionID="86f3b5e6488e79d437cf1c64d000afc6">
  <xsd:schema xmlns:xsd="http://www.w3.org/2001/XMLSchema" xmlns:xs="http://www.w3.org/2001/XMLSchema" xmlns:p="http://schemas.microsoft.com/office/2006/metadata/properties" xmlns:ns2="e693cb42-11db-4fba-8456-24cc4a1c0230" xmlns:ns3="e98ead6e-773d-4750-987f-44333e2a83c9" targetNamespace="http://schemas.microsoft.com/office/2006/metadata/properties" ma:root="true" ma:fieldsID="ad442e80738303b5fa9a966424b27bcb" ns2:_="" ns3:_="">
    <xsd:import namespace="e693cb42-11db-4fba-8456-24cc4a1c0230"/>
    <xsd:import namespace="e98ead6e-773d-4750-987f-44333e2a83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3cb42-11db-4fba-8456-24cc4a1c0230"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DateTaken" ma:index="8" nillable="true" ma:displayName="MediaServiceDateTaken" ma:hidden="true" ma:indexed="true" ma:internalName="MediaServiceDateTaken" ma:readOnly="true">
      <xsd:simpleType>
        <xsd:restriction base="dms:Text"/>
      </xsd:simpleType>
    </xsd:element>
    <xsd:element name="MediaServiceObjectDetectorVersions" ma:index="9" nillable="true" ma:displayName="MediaServiceObjectDetectorVersions" ma:hidden="true" ma:indexed="true" ma:internalName="MediaServiceObjectDetectorVersions" ma:readOnly="true">
      <xsd:simpleType>
        <xsd:restriction base="dms:Text"/>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8ead6e-773d-4750-987f-44333e2a83c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2bef4c-d4e6-406b-ac7d-21aa94172cc1}" ma:internalName="TaxCatchAll" ma:readOnly="false" ma:showField="CatchAllData" ma:web="e98ead6e-773d-4750-987f-44333e2a83c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8ead6e-773d-4750-987f-44333e2a83c9" xsi:nil="true"/>
    <lcf76f155ced4ddcb4097134ff3c332f xmlns="e693cb42-11db-4fba-8456-24cc4a1c02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3DE56E-6D3D-416D-8CD6-CF5CBCD9F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3cb42-11db-4fba-8456-24cc4a1c0230"/>
    <ds:schemaRef ds:uri="e98ead6e-773d-4750-987f-44333e2a8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7B3424-F1B6-49AE-892A-4113920CBF34}">
  <ds:schemaRefs>
    <ds:schemaRef ds:uri="http://schemas.microsoft.com/sharepoint/v3/contenttype/forms"/>
  </ds:schemaRefs>
</ds:datastoreItem>
</file>

<file path=customXml/itemProps3.xml><?xml version="1.0" encoding="utf-8"?>
<ds:datastoreItem xmlns:ds="http://schemas.openxmlformats.org/officeDocument/2006/customXml" ds:itemID="{D00376EC-4B50-4490-B1A4-72005AEDA078}">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e693cb42-11db-4fba-8456-24cc4a1c0230"/>
    <ds:schemaRef ds:uri="http://www.w3.org/XML/1998/namespace"/>
    <ds:schemaRef ds:uri="http://schemas.microsoft.com/office/infopath/2007/PartnerControls"/>
    <ds:schemaRef ds:uri="e98ead6e-773d-4750-987f-44333e2a83c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UArizona</Template>
  <TotalTime>3470</TotalTime>
  <Words>1495</Words>
  <Application>Microsoft Office PowerPoint</Application>
  <PresentationFormat>Custom</PresentationFormat>
  <Paragraphs>172</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Proxima Nova</vt:lpstr>
      <vt:lpstr>Proxima Nova Black</vt:lpstr>
      <vt:lpstr>Roboto</vt:lpstr>
      <vt:lpstr>Symbol</vt:lpstr>
      <vt:lpstr>Times New Roman</vt:lpstr>
      <vt:lpstr>UArizona</vt:lpstr>
      <vt:lpstr>THE UNIVERSITY OF ARIZONA – Office of the Provost </vt:lpstr>
      <vt:lpstr>PowerPoint Presentation</vt:lpstr>
      <vt:lpstr>PowerPoint Presentation</vt:lpstr>
      <vt:lpstr>PowerPoint Presentation</vt:lpstr>
      <vt:lpstr>History of the Student Services Fees</vt:lpstr>
      <vt:lpstr>  What has changed? New application process via AZ Cultivate for FY25 funding and moving forward https://academicadmin.arizona.edu/student-services-fee  FY25 Application https://arizona.infoready4.com/#applicationGrid/1924331  Funding Minimums and Maximums  Letter of support from unit leader must be provided as part of supporting documentation  *Dedicated email address- SSFandFYF@arizona.edu*</vt:lpstr>
      <vt:lpstr>PowerPoint Presentation</vt:lpstr>
      <vt:lpstr>PowerPoint Presentation</vt:lpstr>
      <vt:lpstr>Proposal Submission changes for New SSF &amp; FYF Projects.  Question responses will have a character Limit of 250 words maximum or about 1,500 characters with space   You will be able to attach up to 2 pages of additional information in a PDF format  if you would like to provide more information about your project.</vt:lpstr>
      <vt:lpstr>  </vt:lpstr>
      <vt:lpstr>Application Process &amp; New Website Navigation   Nina Bates - Developer</vt:lpstr>
      <vt:lpstr>THE UNIVERSITY OF ARIZONA – Office of the Provost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ARIZONA – DEPARTMENT NAME</dc:title>
  <dc:creator>McAdams, Allyson</dc:creator>
  <cp:lastModifiedBy>McAdams, Allyson L - (allysonmcadams)</cp:lastModifiedBy>
  <cp:revision>162</cp:revision>
  <cp:lastPrinted>2023-12-12T16:08:07Z</cp:lastPrinted>
  <dcterms:created xsi:type="dcterms:W3CDTF">2021-02-22T16:48:29Z</dcterms:created>
  <dcterms:modified xsi:type="dcterms:W3CDTF">2023-12-13T18:17:26Z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0x010100E1AC148E9E341D4F890ADDDEE71A50A4</vt:lpwstr>
  </property>
  <property fmtid="{D5CDD505-2E9C-101B-9397-08002B2CF9AE}" pid="3" name="MediaServiceImageTags">
    <vt:lpwstr/>
  </property>
</Properties>
</file>